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Override PartName="/ppt/tags/tag2.xml" ContentType="application/vnd.openxmlformats-officedocument.presentationml.tags+xml"/>
  <Override PartName="/ppt/tags/tag3.xml" ContentType="application/vnd.openxmlformats-officedocument.presentationml.tags+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ags/tag1.xml" ContentType="application/vnd.openxmlformats-officedocument.presentationml.tags+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9FAE53"/>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2088" autoAdjust="0"/>
    <p:restoredTop sz="84832" autoAdjust="0"/>
  </p:normalViewPr>
  <p:slideViewPr>
    <p:cSldViewPr snapToGrid="0">
      <p:cViewPr>
        <p:scale>
          <a:sx n="100" d="100"/>
          <a:sy n="100" d="100"/>
        </p:scale>
        <p:origin x="246" y="768"/>
      </p:cViewPr>
      <p:guideLst>
        <p:guide orient="horz"/>
        <p:guide pos="142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93633925" cy="936339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8193"/>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a:defRPr sz="1200"/>
            </a:lvl1pPr>
          </a:lstStyle>
          <a:p>
            <a:pPr>
              <a:defRPr/>
            </a:pPr>
            <a:endParaRPr lang="en-US" dirty="0"/>
          </a:p>
        </p:txBody>
      </p:sp>
      <p:sp>
        <p:nvSpPr>
          <p:cNvPr id="7171" name="Rectangle 8194"/>
          <p:cNvSpPr>
            <a:spLocks noGrp="1" noChangeArrowheads="1"/>
          </p:cNvSpPr>
          <p:nvPr>
            <p:ph type="dt" idx="1"/>
          </p:nvPr>
        </p:nvSpPr>
        <p:spPr bwMode="auto">
          <a:xfrm>
            <a:off x="3884613"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11268" name="Rectangle 8195"/>
          <p:cNvSpPr>
            <a:spLocks noGrp="1" noRot="1" noChangeAspect="1" noChangeArrowheads="1" noTextEdit="1"/>
          </p:cNvSpPr>
          <p:nvPr>
            <p:ph type="sldImg" idx="2"/>
          </p:nvPr>
        </p:nvSpPr>
        <p:spPr bwMode="auto">
          <a:xfrm>
            <a:off x="1143000" y="685800"/>
            <a:ext cx="4572000" cy="3429000"/>
          </a:xfrm>
          <a:prstGeom prst="rect">
            <a:avLst/>
          </a:prstGeom>
          <a:noFill/>
          <a:ln w="9525" algn="ctr">
            <a:solidFill>
              <a:srgbClr val="000000"/>
            </a:solidFill>
            <a:miter lim="800000"/>
            <a:headEnd/>
            <a:tailEnd/>
          </a:ln>
        </p:spPr>
      </p:sp>
      <p:sp>
        <p:nvSpPr>
          <p:cNvPr id="15365" name="Rectangle 15364"/>
          <p:cNvSpPr>
            <a:spLocks noGrp="1" noChangeArrowheads="1"/>
          </p:cNvSpPr>
          <p:nvPr>
            <p:ph type="body" sz="quarter" idx="3"/>
          </p:nvPr>
        </p:nvSpPr>
        <p:spPr bwMode="auto">
          <a:xfrm>
            <a:off x="685800" y="4343400"/>
            <a:ext cx="5486400" cy="41148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8197"/>
          <p:cNvSpPr>
            <a:spLocks noGrp="1" noChangeArrowheads="1"/>
          </p:cNvSpPr>
          <p:nvPr>
            <p:ph type="ftr" sz="quarter" idx="4"/>
          </p:nvPr>
        </p:nvSpPr>
        <p:spPr bwMode="auto">
          <a:xfrm>
            <a:off x="0" y="8685213"/>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a:defRPr sz="1200"/>
            </a:lvl1pPr>
          </a:lstStyle>
          <a:p>
            <a:pPr>
              <a:defRPr/>
            </a:pPr>
            <a:endParaRPr lang="en-US" dirty="0"/>
          </a:p>
        </p:txBody>
      </p:sp>
      <p:sp>
        <p:nvSpPr>
          <p:cNvPr id="15367" name="Rectangle 15366"/>
          <p:cNvSpPr>
            <a:spLocks noGrp="1" noChangeArrowheads="1"/>
          </p:cNvSpPr>
          <p:nvPr>
            <p:ph type="sldNum" sz="quarter" idx="5"/>
          </p:nvPr>
        </p:nvSpPr>
        <p:spPr bwMode="auto">
          <a:xfrm>
            <a:off x="3884613" y="8685213"/>
            <a:ext cx="2971800" cy="457200"/>
          </a:xfrm>
          <a:prstGeom prst="rect">
            <a:avLst/>
          </a:prstGeom>
          <a:noFill/>
          <a:ln w="9525" cap="flat" cmpd="sng" algn="ctr">
            <a:noFill/>
            <a:prstDash val="solid"/>
            <a:miter lim="800000"/>
            <a:headEnd type="none" w="med" len="med"/>
            <a:tailEnd type="none" w="med" len="me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2CDA2168-264C-497F-9306-BE355E23D40E}" type="slidenum">
              <a:rPr lang="en-US"/>
              <a:pPr>
                <a:defRPr/>
              </a:pPr>
              <a:t>‹Nº›</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Helvetic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Helvetic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Helvetic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Helvetic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Helvetic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Marcador de imagen de diapositiva"/>
          <p:cNvSpPr>
            <a:spLocks noGrp="1" noRot="1" noChangeAspect="1" noTextEdit="1"/>
          </p:cNvSpPr>
          <p:nvPr>
            <p:ph type="sldImg"/>
          </p:nvPr>
        </p:nvSpPr>
        <p:spPr>
          <a:ln/>
        </p:spPr>
      </p:sp>
      <p:sp>
        <p:nvSpPr>
          <p:cNvPr id="12291" name="2 Marcador de notas"/>
          <p:cNvSpPr>
            <a:spLocks noGrp="1"/>
          </p:cNvSpPr>
          <p:nvPr>
            <p:ph type="body" idx="1"/>
          </p:nvPr>
        </p:nvSpPr>
        <p:spPr>
          <a:noFill/>
          <a:ln/>
        </p:spPr>
        <p:txBody>
          <a:bodyPr/>
          <a:lstStyle/>
          <a:p>
            <a:endParaRPr lang="es-CO" dirty="0" smtClean="0"/>
          </a:p>
        </p:txBody>
      </p:sp>
      <p:sp>
        <p:nvSpPr>
          <p:cNvPr id="12292" name="3 Marcador de número de diapositiva"/>
          <p:cNvSpPr>
            <a:spLocks noGrp="1"/>
          </p:cNvSpPr>
          <p:nvPr>
            <p:ph type="sldNum" sz="quarter" idx="5"/>
          </p:nvPr>
        </p:nvSpPr>
        <p:spPr>
          <a:noFill/>
          <a:ln>
            <a:headEnd/>
            <a:tailEnd/>
          </a:ln>
        </p:spPr>
        <p:txBody>
          <a:bodyPr/>
          <a:lstStyle/>
          <a:p>
            <a:fld id="{A3234862-A32E-45EA-A0BD-A7E058DA1A63}" type="slidenum">
              <a:rPr lang="en-US" smtClean="0"/>
              <a:pPr/>
              <a:t>2</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s-ES" smtClean="0"/>
              <a:t>Haga clic para modificar el estilo de título del patrón</a:t>
            </a:r>
            <a:endParaRPr lang="en-US"/>
          </a:p>
        </p:txBody>
      </p:sp>
      <p:sp>
        <p:nvSpPr>
          <p:cNvPr id="9" name="8 Subtítulo"/>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4" name="13 Marcador de fecha"/>
          <p:cNvSpPr>
            <a:spLocks noGrp="1"/>
          </p:cNvSpPr>
          <p:nvPr>
            <p:ph type="dt" sz="half" idx="10"/>
          </p:nvPr>
        </p:nvSpPr>
        <p:spPr/>
        <p:txBody>
          <a:bodyPr/>
          <a:lstStyle>
            <a:lvl1pPr>
              <a:defRPr/>
            </a:lvl1pPr>
          </a:lstStyle>
          <a:p>
            <a:pPr>
              <a:defRPr/>
            </a:pPr>
            <a:endParaRPr lang="en-US" dirty="0"/>
          </a:p>
        </p:txBody>
      </p:sp>
      <p:sp>
        <p:nvSpPr>
          <p:cNvPr id="5" name="2 Marcador de pie de página"/>
          <p:cNvSpPr>
            <a:spLocks noGrp="1"/>
          </p:cNvSpPr>
          <p:nvPr>
            <p:ph type="ftr" sz="quarter" idx="11"/>
          </p:nvPr>
        </p:nvSpPr>
        <p:spPr/>
        <p:txBody>
          <a:bodyPr/>
          <a:lstStyle>
            <a:lvl1pPr>
              <a:defRPr/>
            </a:lvl1pPr>
          </a:lstStyle>
          <a:p>
            <a:pPr>
              <a:defRPr/>
            </a:pPr>
            <a:endParaRPr lang="en-US" dirty="0"/>
          </a:p>
        </p:txBody>
      </p:sp>
      <p:sp>
        <p:nvSpPr>
          <p:cNvPr id="6" name="22 Marcador de número de diapositiva"/>
          <p:cNvSpPr>
            <a:spLocks noGrp="1"/>
          </p:cNvSpPr>
          <p:nvPr>
            <p:ph type="sldNum" sz="quarter" idx="12"/>
          </p:nvPr>
        </p:nvSpPr>
        <p:spPr/>
        <p:txBody>
          <a:bodyPr/>
          <a:lstStyle>
            <a:lvl1pPr>
              <a:defRPr/>
            </a:lvl1pPr>
          </a:lstStyle>
          <a:p>
            <a:pPr>
              <a:defRPr/>
            </a:pPr>
            <a:fld id="{E23A2CC1-2D40-4755-99D3-7BC1B29FCB8F}" type="slidenum">
              <a:rPr lang="en-US"/>
              <a:pPr>
                <a:defRPr/>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n-US" dirty="0"/>
          </a:p>
        </p:txBody>
      </p:sp>
      <p:sp>
        <p:nvSpPr>
          <p:cNvPr id="5" name="2 Marcador de pie de página"/>
          <p:cNvSpPr>
            <a:spLocks noGrp="1"/>
          </p:cNvSpPr>
          <p:nvPr>
            <p:ph type="ftr" sz="quarter" idx="11"/>
          </p:nvPr>
        </p:nvSpPr>
        <p:spPr/>
        <p:txBody>
          <a:bodyPr/>
          <a:lstStyle>
            <a:lvl1pPr>
              <a:defRPr/>
            </a:lvl1pPr>
          </a:lstStyle>
          <a:p>
            <a:pPr>
              <a:defRPr/>
            </a:pPr>
            <a:endParaRPr lang="en-US" dirty="0"/>
          </a:p>
        </p:txBody>
      </p:sp>
      <p:sp>
        <p:nvSpPr>
          <p:cNvPr id="6" name="22 Marcador de número de diapositiva"/>
          <p:cNvSpPr>
            <a:spLocks noGrp="1"/>
          </p:cNvSpPr>
          <p:nvPr>
            <p:ph type="sldNum" sz="quarter" idx="12"/>
          </p:nvPr>
        </p:nvSpPr>
        <p:spPr/>
        <p:txBody>
          <a:bodyPr/>
          <a:lstStyle>
            <a:lvl1pPr>
              <a:defRPr/>
            </a:lvl1pPr>
          </a:lstStyle>
          <a:p>
            <a:pPr>
              <a:defRPr/>
            </a:pPr>
            <a:fld id="{CC07A78A-DD81-42B7-B69E-E79C4401D6BC}" type="slidenum">
              <a:rPr lang="en-US"/>
              <a:pPr>
                <a:defRPr/>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n-US" dirty="0"/>
          </a:p>
        </p:txBody>
      </p:sp>
      <p:sp>
        <p:nvSpPr>
          <p:cNvPr id="5" name="2 Marcador de pie de página"/>
          <p:cNvSpPr>
            <a:spLocks noGrp="1"/>
          </p:cNvSpPr>
          <p:nvPr>
            <p:ph type="ftr" sz="quarter" idx="11"/>
          </p:nvPr>
        </p:nvSpPr>
        <p:spPr/>
        <p:txBody>
          <a:bodyPr/>
          <a:lstStyle>
            <a:lvl1pPr>
              <a:defRPr/>
            </a:lvl1pPr>
          </a:lstStyle>
          <a:p>
            <a:pPr>
              <a:defRPr/>
            </a:pPr>
            <a:endParaRPr lang="en-US" dirty="0"/>
          </a:p>
        </p:txBody>
      </p:sp>
      <p:sp>
        <p:nvSpPr>
          <p:cNvPr id="6" name="22 Marcador de número de diapositiva"/>
          <p:cNvSpPr>
            <a:spLocks noGrp="1"/>
          </p:cNvSpPr>
          <p:nvPr>
            <p:ph type="sldNum" sz="quarter" idx="12"/>
          </p:nvPr>
        </p:nvSpPr>
        <p:spPr/>
        <p:txBody>
          <a:bodyPr/>
          <a:lstStyle>
            <a:lvl1pPr>
              <a:defRPr/>
            </a:lvl1pPr>
          </a:lstStyle>
          <a:p>
            <a:pPr>
              <a:defRPr/>
            </a:pPr>
            <a:fld id="{07DEDBFB-0AF4-45B7-B8CC-2D59A2AC0BA7}" type="slidenum">
              <a:rPr lang="en-US"/>
              <a:pPr>
                <a:defRPr/>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n-US" dirty="0"/>
          </a:p>
        </p:txBody>
      </p:sp>
      <p:sp>
        <p:nvSpPr>
          <p:cNvPr id="5" name="2 Marcador de pie de página"/>
          <p:cNvSpPr>
            <a:spLocks noGrp="1"/>
          </p:cNvSpPr>
          <p:nvPr>
            <p:ph type="ftr" sz="quarter" idx="11"/>
          </p:nvPr>
        </p:nvSpPr>
        <p:spPr/>
        <p:txBody>
          <a:bodyPr/>
          <a:lstStyle>
            <a:lvl1pPr>
              <a:defRPr/>
            </a:lvl1pPr>
          </a:lstStyle>
          <a:p>
            <a:pPr>
              <a:defRPr/>
            </a:pPr>
            <a:endParaRPr lang="en-US" dirty="0"/>
          </a:p>
        </p:txBody>
      </p:sp>
      <p:sp>
        <p:nvSpPr>
          <p:cNvPr id="6" name="22 Marcador de número de diapositiva"/>
          <p:cNvSpPr>
            <a:spLocks noGrp="1"/>
          </p:cNvSpPr>
          <p:nvPr>
            <p:ph type="sldNum" sz="quarter" idx="12"/>
          </p:nvPr>
        </p:nvSpPr>
        <p:spPr/>
        <p:txBody>
          <a:bodyPr/>
          <a:lstStyle>
            <a:lvl1pPr>
              <a:defRPr/>
            </a:lvl1pPr>
          </a:lstStyle>
          <a:p>
            <a:pPr>
              <a:defRPr/>
            </a:pPr>
            <a:fld id="{56CAECFA-DB08-4E3B-B0C4-BD4FED58F55E}" type="slidenum">
              <a:rPr lang="en-US"/>
              <a:pPr>
                <a:defRPr/>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pPr>
              <a:defRPr/>
            </a:pPr>
            <a:endParaRPr lang="en-US" dirty="0"/>
          </a:p>
        </p:txBody>
      </p:sp>
      <p:sp>
        <p:nvSpPr>
          <p:cNvPr id="5" name="4 Marcador de pie de página"/>
          <p:cNvSpPr>
            <a:spLocks noGrp="1"/>
          </p:cNvSpPr>
          <p:nvPr>
            <p:ph type="ftr" sz="quarter" idx="11"/>
          </p:nvPr>
        </p:nvSpPr>
        <p:spPr/>
        <p:txBody>
          <a:bodyPr/>
          <a:lstStyle>
            <a:lvl1pPr>
              <a:defRPr/>
            </a:lvl1pPr>
          </a:lstStyle>
          <a:p>
            <a:pPr>
              <a:defRPr/>
            </a:pPr>
            <a:endParaRPr lang="en-US" dirty="0"/>
          </a:p>
        </p:txBody>
      </p:sp>
      <p:sp>
        <p:nvSpPr>
          <p:cNvPr id="6" name="5 Marcador de número de diapositiva"/>
          <p:cNvSpPr>
            <a:spLocks noGrp="1"/>
          </p:cNvSpPr>
          <p:nvPr>
            <p:ph type="sldNum" sz="quarter" idx="12"/>
          </p:nvPr>
        </p:nvSpPr>
        <p:spPr/>
        <p:txBody>
          <a:bodyPr/>
          <a:lstStyle>
            <a:lvl1pPr>
              <a:defRPr/>
            </a:lvl1pPr>
          </a:lstStyle>
          <a:p>
            <a:pPr>
              <a:defRPr/>
            </a:pPr>
            <a:fld id="{41D47400-C2E5-4A5A-8CCB-64C766E6F8F9}" type="slidenum">
              <a:rPr lang="en-US"/>
              <a:pPr>
                <a:defRPr/>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endParaRPr lang="en-US" dirty="0"/>
          </a:p>
        </p:txBody>
      </p:sp>
      <p:sp>
        <p:nvSpPr>
          <p:cNvPr id="6" name="2 Marcador de pie de página"/>
          <p:cNvSpPr>
            <a:spLocks noGrp="1"/>
          </p:cNvSpPr>
          <p:nvPr>
            <p:ph type="ftr" sz="quarter" idx="11"/>
          </p:nvPr>
        </p:nvSpPr>
        <p:spPr/>
        <p:txBody>
          <a:bodyPr/>
          <a:lstStyle>
            <a:lvl1pPr>
              <a:defRPr/>
            </a:lvl1pPr>
          </a:lstStyle>
          <a:p>
            <a:pPr>
              <a:defRPr/>
            </a:pPr>
            <a:endParaRPr lang="en-US" dirty="0"/>
          </a:p>
        </p:txBody>
      </p:sp>
      <p:sp>
        <p:nvSpPr>
          <p:cNvPr id="7" name="22 Marcador de número de diapositiva"/>
          <p:cNvSpPr>
            <a:spLocks noGrp="1"/>
          </p:cNvSpPr>
          <p:nvPr>
            <p:ph type="sldNum" sz="quarter" idx="12"/>
          </p:nvPr>
        </p:nvSpPr>
        <p:spPr/>
        <p:txBody>
          <a:bodyPr/>
          <a:lstStyle>
            <a:lvl1pPr>
              <a:defRPr/>
            </a:lvl1pPr>
          </a:lstStyle>
          <a:p>
            <a:pPr>
              <a:defRPr/>
            </a:pPr>
            <a:fld id="{023C4A8E-649E-429A-98A1-29E2A76BB179}" type="slidenum">
              <a:rPr lang="en-US"/>
              <a:pPr>
                <a:defRPr/>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4" name="3 Marcador de texto"/>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s-ES" smtClean="0"/>
              <a:t>Haga clic para modificar el estilo de texto del patrón</a:t>
            </a:r>
          </a:p>
        </p:txBody>
      </p:sp>
      <p:sp>
        <p:nvSpPr>
          <p:cNvPr id="5" name="4 Marcador de contenido"/>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6" name="5 Marcador de contenido"/>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13 Marcador de fecha"/>
          <p:cNvSpPr>
            <a:spLocks noGrp="1"/>
          </p:cNvSpPr>
          <p:nvPr>
            <p:ph type="dt" sz="half" idx="10"/>
          </p:nvPr>
        </p:nvSpPr>
        <p:spPr/>
        <p:txBody>
          <a:bodyPr/>
          <a:lstStyle>
            <a:lvl1pPr>
              <a:defRPr/>
            </a:lvl1pPr>
          </a:lstStyle>
          <a:p>
            <a:pPr>
              <a:defRPr/>
            </a:pPr>
            <a:endParaRPr lang="en-US" dirty="0"/>
          </a:p>
        </p:txBody>
      </p:sp>
      <p:sp>
        <p:nvSpPr>
          <p:cNvPr id="8" name="2 Marcador de pie de página"/>
          <p:cNvSpPr>
            <a:spLocks noGrp="1"/>
          </p:cNvSpPr>
          <p:nvPr>
            <p:ph type="ftr" sz="quarter" idx="11"/>
          </p:nvPr>
        </p:nvSpPr>
        <p:spPr/>
        <p:txBody>
          <a:bodyPr/>
          <a:lstStyle>
            <a:lvl1pPr>
              <a:defRPr/>
            </a:lvl1pPr>
          </a:lstStyle>
          <a:p>
            <a:pPr>
              <a:defRPr/>
            </a:pPr>
            <a:endParaRPr lang="en-US" dirty="0"/>
          </a:p>
        </p:txBody>
      </p:sp>
      <p:sp>
        <p:nvSpPr>
          <p:cNvPr id="9" name="22 Marcador de número de diapositiva"/>
          <p:cNvSpPr>
            <a:spLocks noGrp="1"/>
          </p:cNvSpPr>
          <p:nvPr>
            <p:ph type="sldNum" sz="quarter" idx="12"/>
          </p:nvPr>
        </p:nvSpPr>
        <p:spPr/>
        <p:txBody>
          <a:bodyPr/>
          <a:lstStyle>
            <a:lvl1pPr>
              <a:defRPr/>
            </a:lvl1pPr>
          </a:lstStyle>
          <a:p>
            <a:pPr>
              <a:defRPr/>
            </a:pPr>
            <a:fld id="{435D138C-B967-4784-92F6-F21EB7BD9499}" type="slidenum">
              <a:rPr lang="en-US"/>
              <a:pPr>
                <a:defRPr/>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13 Marcador de fecha"/>
          <p:cNvSpPr>
            <a:spLocks noGrp="1"/>
          </p:cNvSpPr>
          <p:nvPr>
            <p:ph type="dt" sz="half" idx="10"/>
          </p:nvPr>
        </p:nvSpPr>
        <p:spPr/>
        <p:txBody>
          <a:bodyPr/>
          <a:lstStyle>
            <a:lvl1pPr>
              <a:defRPr/>
            </a:lvl1pPr>
          </a:lstStyle>
          <a:p>
            <a:pPr>
              <a:defRPr/>
            </a:pPr>
            <a:endParaRPr lang="en-US" dirty="0"/>
          </a:p>
        </p:txBody>
      </p:sp>
      <p:sp>
        <p:nvSpPr>
          <p:cNvPr id="4" name="2 Marcador de pie de página"/>
          <p:cNvSpPr>
            <a:spLocks noGrp="1"/>
          </p:cNvSpPr>
          <p:nvPr>
            <p:ph type="ftr" sz="quarter" idx="11"/>
          </p:nvPr>
        </p:nvSpPr>
        <p:spPr/>
        <p:txBody>
          <a:bodyPr/>
          <a:lstStyle>
            <a:lvl1pPr>
              <a:defRPr/>
            </a:lvl1pPr>
          </a:lstStyle>
          <a:p>
            <a:pPr>
              <a:defRPr/>
            </a:pPr>
            <a:endParaRPr lang="en-US" dirty="0"/>
          </a:p>
        </p:txBody>
      </p:sp>
      <p:sp>
        <p:nvSpPr>
          <p:cNvPr id="5" name="22 Marcador de número de diapositiva"/>
          <p:cNvSpPr>
            <a:spLocks noGrp="1"/>
          </p:cNvSpPr>
          <p:nvPr>
            <p:ph type="sldNum" sz="quarter" idx="12"/>
          </p:nvPr>
        </p:nvSpPr>
        <p:spPr/>
        <p:txBody>
          <a:bodyPr/>
          <a:lstStyle>
            <a:lvl1pPr>
              <a:defRPr/>
            </a:lvl1pPr>
          </a:lstStyle>
          <a:p>
            <a:pPr>
              <a:defRPr/>
            </a:pPr>
            <a:fld id="{71528C68-0EC1-4BF7-9329-495C0A0DFDF1}" type="slidenum">
              <a:rPr lang="en-US"/>
              <a:pPr>
                <a:defRPr/>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p:cNvSpPr>
            <a:spLocks noGrp="1"/>
          </p:cNvSpPr>
          <p:nvPr>
            <p:ph type="dt" sz="half" idx="10"/>
          </p:nvPr>
        </p:nvSpPr>
        <p:spPr/>
        <p:txBody>
          <a:bodyPr/>
          <a:lstStyle>
            <a:lvl1pPr>
              <a:defRPr/>
            </a:lvl1pPr>
          </a:lstStyle>
          <a:p>
            <a:pPr>
              <a:defRPr/>
            </a:pPr>
            <a:endParaRPr lang="en-US" dirty="0"/>
          </a:p>
        </p:txBody>
      </p:sp>
      <p:sp>
        <p:nvSpPr>
          <p:cNvPr id="3" name="2 Marcador de pie de página"/>
          <p:cNvSpPr>
            <a:spLocks noGrp="1"/>
          </p:cNvSpPr>
          <p:nvPr>
            <p:ph type="ftr" sz="quarter" idx="11"/>
          </p:nvPr>
        </p:nvSpPr>
        <p:spPr/>
        <p:txBody>
          <a:bodyPr/>
          <a:lstStyle>
            <a:lvl1pPr>
              <a:defRPr/>
            </a:lvl1pPr>
          </a:lstStyle>
          <a:p>
            <a:pPr>
              <a:defRPr/>
            </a:pPr>
            <a:endParaRPr lang="en-US" dirty="0"/>
          </a:p>
        </p:txBody>
      </p:sp>
      <p:sp>
        <p:nvSpPr>
          <p:cNvPr id="4" name="22 Marcador de número de diapositiva"/>
          <p:cNvSpPr>
            <a:spLocks noGrp="1"/>
          </p:cNvSpPr>
          <p:nvPr>
            <p:ph type="sldNum" sz="quarter" idx="12"/>
          </p:nvPr>
        </p:nvSpPr>
        <p:spPr/>
        <p:txBody>
          <a:bodyPr/>
          <a:lstStyle>
            <a:lvl1pPr>
              <a:defRPr/>
            </a:lvl1pPr>
          </a:lstStyle>
          <a:p>
            <a:pPr>
              <a:defRPr/>
            </a:pPr>
            <a:fld id="{ECDA1DB6-CE74-4655-AE51-B23ABA83E1AB}" type="slidenum">
              <a:rPr lang="en-US"/>
              <a:pPr>
                <a:defRPr/>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4" name="3 Marcador de contenido"/>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endParaRPr lang="en-US" dirty="0"/>
          </a:p>
        </p:txBody>
      </p:sp>
      <p:sp>
        <p:nvSpPr>
          <p:cNvPr id="6" name="2 Marcador de pie de página"/>
          <p:cNvSpPr>
            <a:spLocks noGrp="1"/>
          </p:cNvSpPr>
          <p:nvPr>
            <p:ph type="ftr" sz="quarter" idx="11"/>
          </p:nvPr>
        </p:nvSpPr>
        <p:spPr/>
        <p:txBody>
          <a:bodyPr/>
          <a:lstStyle>
            <a:lvl1pPr>
              <a:defRPr/>
            </a:lvl1pPr>
          </a:lstStyle>
          <a:p>
            <a:pPr>
              <a:defRPr/>
            </a:pPr>
            <a:endParaRPr lang="en-US" dirty="0"/>
          </a:p>
        </p:txBody>
      </p:sp>
      <p:sp>
        <p:nvSpPr>
          <p:cNvPr id="7" name="22 Marcador de número de diapositiva"/>
          <p:cNvSpPr>
            <a:spLocks noGrp="1"/>
          </p:cNvSpPr>
          <p:nvPr>
            <p:ph type="sldNum" sz="quarter" idx="12"/>
          </p:nvPr>
        </p:nvSpPr>
        <p:spPr/>
        <p:txBody>
          <a:bodyPr/>
          <a:lstStyle>
            <a:lvl1pPr>
              <a:defRPr/>
            </a:lvl1pPr>
          </a:lstStyle>
          <a:p>
            <a:pPr>
              <a:defRPr/>
            </a:pPr>
            <a:fld id="{0B1C4D3C-8F51-4A77-AEF4-6086D100C6DA}" type="slidenum">
              <a:rPr lang="en-US"/>
              <a:pPr>
                <a:defRPr/>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s-ES" noProof="0" dirty="0" smtClean="0"/>
              <a:t>Haga clic en el icono para agregar una imagen</a:t>
            </a:r>
            <a:endParaRPr lang="en-US" noProof="0" dirty="0"/>
          </a:p>
        </p:txBody>
      </p:sp>
      <p:sp>
        <p:nvSpPr>
          <p:cNvPr id="4" name="3 Marcador de texto"/>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5" name="13 Marcador de fecha"/>
          <p:cNvSpPr>
            <a:spLocks noGrp="1"/>
          </p:cNvSpPr>
          <p:nvPr>
            <p:ph type="dt" sz="half" idx="10"/>
          </p:nvPr>
        </p:nvSpPr>
        <p:spPr/>
        <p:txBody>
          <a:bodyPr/>
          <a:lstStyle>
            <a:lvl1pPr>
              <a:defRPr/>
            </a:lvl1pPr>
          </a:lstStyle>
          <a:p>
            <a:pPr>
              <a:defRPr/>
            </a:pPr>
            <a:endParaRPr lang="en-US" dirty="0"/>
          </a:p>
        </p:txBody>
      </p:sp>
      <p:sp>
        <p:nvSpPr>
          <p:cNvPr id="6" name="2 Marcador de pie de página"/>
          <p:cNvSpPr>
            <a:spLocks noGrp="1"/>
          </p:cNvSpPr>
          <p:nvPr>
            <p:ph type="ftr" sz="quarter" idx="11"/>
          </p:nvPr>
        </p:nvSpPr>
        <p:spPr/>
        <p:txBody>
          <a:bodyPr/>
          <a:lstStyle>
            <a:lvl1pPr>
              <a:defRPr/>
            </a:lvl1pPr>
          </a:lstStyle>
          <a:p>
            <a:pPr>
              <a:defRPr/>
            </a:pPr>
            <a:endParaRPr lang="en-US" dirty="0"/>
          </a:p>
        </p:txBody>
      </p:sp>
      <p:sp>
        <p:nvSpPr>
          <p:cNvPr id="7" name="22 Marcador de número de diapositiva"/>
          <p:cNvSpPr>
            <a:spLocks noGrp="1"/>
          </p:cNvSpPr>
          <p:nvPr>
            <p:ph type="sldNum" sz="quarter" idx="12"/>
          </p:nvPr>
        </p:nvSpPr>
        <p:spPr/>
        <p:txBody>
          <a:bodyPr/>
          <a:lstStyle>
            <a:lvl1pPr>
              <a:defRPr/>
            </a:lvl1pPr>
          </a:lstStyle>
          <a:p>
            <a:pPr>
              <a:defRPr/>
            </a:pPr>
            <a:fld id="{1296B7FE-E845-4C65-BE3C-6D1E6390CDB4}" type="slidenum">
              <a:rPr lang="en-US"/>
              <a:pPr>
                <a:defRPr/>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lang="es-ES" smtClean="0"/>
              <a:t>Haga clic para modificar el estilo de título del patrón</a:t>
            </a:r>
            <a:endParaRPr lang="en-US"/>
          </a:p>
        </p:txBody>
      </p:sp>
      <p:sp>
        <p:nvSpPr>
          <p:cNvPr id="1027" name="12 Marcador de texto"/>
          <p:cNvSpPr>
            <a:spLocks noGrp="1"/>
          </p:cNvSpPr>
          <p:nvPr>
            <p:ph type="body" idx="1"/>
          </p:nvPr>
        </p:nvSpPr>
        <p:spPr bwMode="auto">
          <a:xfrm>
            <a:off x="457200" y="1600200"/>
            <a:ext cx="8229600" cy="4708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4" name="13 Marcador de fecha"/>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dirty="0"/>
          </a:p>
        </p:txBody>
      </p:sp>
      <p:sp>
        <p:nvSpPr>
          <p:cNvPr id="3" name="2 Marcador de pie de página"/>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dirty="0"/>
          </a:p>
        </p:txBody>
      </p:sp>
      <p:sp>
        <p:nvSpPr>
          <p:cNvPr id="23" name="22 Marcador de número de diapositiva"/>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smtClean="0">
                <a:solidFill>
                  <a:schemeClr val="tx1">
                    <a:shade val="50000"/>
                  </a:schemeClr>
                </a:solidFill>
              </a:defRPr>
            </a:lvl1pPr>
          </a:lstStyle>
          <a:p>
            <a:pPr>
              <a:defRPr/>
            </a:pPr>
            <a:fld id="{A09E73B1-1AE4-4426-99FA-491CB6F4A53E}" type="slidenum">
              <a:rPr lang="en-US"/>
              <a:pPr>
                <a:defRPr/>
              </a:pPr>
              <a:t>‹Nº›</a:t>
            </a:fld>
            <a:endParaRPr lang="en-US" dirty="0"/>
          </a:p>
        </p:txBody>
      </p:sp>
    </p:spTree>
  </p:cSld>
  <p:clrMap bg1="dk1" tx1="lt1" bg2="dk2" tx2="lt2" accent1="accent1" accent2="accent2" accent3="accent3" accent4="accent4" accent5="accent5" accent6="accent6" hlink="hlink" folHlink="folHlink"/>
  <p:sldLayoutIdLst>
    <p:sldLayoutId id="2147483686" r:id="rId1"/>
    <p:sldLayoutId id="2147483687" r:id="rId2"/>
    <p:sldLayoutId id="2147483696"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fontAlgn="base">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a:lvl2pPr algn="ctr" rtl="0" fontAlgn="base">
        <a:spcBef>
          <a:spcPct val="0"/>
        </a:spcBef>
        <a:spcAft>
          <a:spcPct val="0"/>
        </a:spcAft>
        <a:defRPr sz="4100" b="1">
          <a:solidFill>
            <a:schemeClr val="tx1"/>
          </a:solidFill>
          <a:latin typeface="Lucida Sans" pitchFamily="34" charset="0"/>
        </a:defRPr>
      </a:lvl2pPr>
      <a:lvl3pPr algn="ctr" rtl="0" fontAlgn="base">
        <a:spcBef>
          <a:spcPct val="0"/>
        </a:spcBef>
        <a:spcAft>
          <a:spcPct val="0"/>
        </a:spcAft>
        <a:defRPr sz="4100" b="1">
          <a:solidFill>
            <a:schemeClr val="tx1"/>
          </a:solidFill>
          <a:latin typeface="Lucida Sans" pitchFamily="34" charset="0"/>
        </a:defRPr>
      </a:lvl3pPr>
      <a:lvl4pPr algn="ctr" rtl="0" fontAlgn="base">
        <a:spcBef>
          <a:spcPct val="0"/>
        </a:spcBef>
        <a:spcAft>
          <a:spcPct val="0"/>
        </a:spcAft>
        <a:defRPr sz="4100" b="1">
          <a:solidFill>
            <a:schemeClr val="tx1"/>
          </a:solidFill>
          <a:latin typeface="Lucida Sans" pitchFamily="34" charset="0"/>
        </a:defRPr>
      </a:lvl4pPr>
      <a:lvl5pPr algn="ctr" rtl="0" fontAlgn="base">
        <a:spcBef>
          <a:spcPct val="0"/>
        </a:spcBef>
        <a:spcAft>
          <a:spcPct val="0"/>
        </a:spcAft>
        <a:defRPr sz="4100" b="1">
          <a:solidFill>
            <a:schemeClr val="tx1"/>
          </a:solidFill>
          <a:latin typeface="Lucida Sans" pitchFamily="34"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fontAlgn="base">
        <a:spcBef>
          <a:spcPct val="20000"/>
        </a:spcBef>
        <a:spcAft>
          <a:spcPct val="0"/>
        </a:spcAft>
        <a:buClr>
          <a:srgbClr val="F9F9F9"/>
        </a:buClr>
        <a:buSzPct val="65000"/>
        <a:buFont typeface="Wingdings 2" pitchFamily="18" charset="2"/>
        <a:buChar char=""/>
        <a:defRPr sz="2800" kern="1200">
          <a:solidFill>
            <a:schemeClr val="tx1"/>
          </a:solidFill>
          <a:latin typeface="+mn-lt"/>
          <a:ea typeface="+mn-ea"/>
          <a:cs typeface="+mn-cs"/>
        </a:defRPr>
      </a:lvl1pPr>
      <a:lvl2pPr marL="868363" indent="-282575" algn="l" rtl="0" fontAlgn="base">
        <a:spcBef>
          <a:spcPct val="20000"/>
        </a:spcBef>
        <a:spcAft>
          <a:spcPct val="0"/>
        </a:spcAft>
        <a:buClr>
          <a:schemeClr val="tx1"/>
        </a:buClr>
        <a:buSzPct val="80000"/>
        <a:buFont typeface="Wingdings 2" pitchFamily="18" charset="2"/>
        <a:buChar char=""/>
        <a:defRPr sz="2400" kern="1200">
          <a:solidFill>
            <a:schemeClr val="tx1"/>
          </a:solidFill>
          <a:latin typeface="+mn-lt"/>
          <a:ea typeface="+mn-ea"/>
          <a:cs typeface="+mn-cs"/>
        </a:defRPr>
      </a:lvl2pPr>
      <a:lvl3pPr marL="1133475" indent="-228600" algn="l" rtl="0" fontAlgn="base">
        <a:spcBef>
          <a:spcPct val="20000"/>
        </a:spcBef>
        <a:spcAft>
          <a:spcPct val="0"/>
        </a:spcAft>
        <a:buClr>
          <a:schemeClr val="tx1"/>
        </a:buClr>
        <a:buSzPct val="95000"/>
        <a:buFont typeface="Wingdings" pitchFamily="2" charset="2"/>
        <a:buChar char=""/>
        <a:defRPr sz="2200" kern="1200">
          <a:solidFill>
            <a:schemeClr val="tx1"/>
          </a:solidFill>
          <a:latin typeface="+mn-lt"/>
          <a:ea typeface="+mn-ea"/>
          <a:cs typeface="+mn-cs"/>
        </a:defRPr>
      </a:lvl3pPr>
      <a:lvl4pPr marL="1352550" indent="-182563" algn="l" rtl="0" fontAlgn="base">
        <a:spcBef>
          <a:spcPct val="20000"/>
        </a:spcBef>
        <a:spcAft>
          <a:spcPct val="0"/>
        </a:spcAft>
        <a:buClr>
          <a:schemeClr val="tx1"/>
        </a:buClr>
        <a:buSzPct val="100000"/>
        <a:buFont typeface="Wingdings 3" pitchFamily="18" charset="2"/>
        <a:buChar char=""/>
        <a:defRPr sz="2000" kern="1200">
          <a:solidFill>
            <a:schemeClr val="tx1"/>
          </a:solidFill>
          <a:latin typeface="+mn-lt"/>
          <a:ea typeface="+mn-ea"/>
          <a:cs typeface="+mn-cs"/>
        </a:defRPr>
      </a:lvl4pPr>
      <a:lvl5pPr marL="1544638" indent="-182563" algn="l" rtl="0" fontAlgn="base">
        <a:spcBef>
          <a:spcPct val="20000"/>
        </a:spcBef>
        <a:spcAft>
          <a:spcPct val="0"/>
        </a:spcAft>
        <a:buClr>
          <a:schemeClr val="tx1"/>
        </a:buClr>
        <a:buFont typeface="Wingdings 2" pitchFamily="18" charset="2"/>
        <a:buChar char=""/>
        <a:defRPr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audio" Target="../media/audio1.wav"/><Relationship Id="rId1" Type="http://schemas.openxmlformats.org/officeDocument/2006/relationships/tags" Target="../tags/tag1.xml"/><Relationship Id="rId5" Type="http://schemas.openxmlformats.org/officeDocument/2006/relationships/image" Target="../media/image3.png"/><Relationship Id="rId4" Type="http://schemas.openxmlformats.org/officeDocument/2006/relationships/image" Target="../media/image2.wmf"/></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2.wav"/><Relationship Id="rId1" Type="http://schemas.openxmlformats.org/officeDocument/2006/relationships/tags" Target="../tags/tag2.xml"/><Relationship Id="rId6" Type="http://schemas.openxmlformats.org/officeDocument/2006/relationships/image" Target="../media/image5.png"/><Relationship Id="rId5" Type="http://schemas.openxmlformats.org/officeDocument/2006/relationships/image" Target="../media/image4.wmf"/><Relationship Id="rId4"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3.wav"/><Relationship Id="rId1" Type="http://schemas.openxmlformats.org/officeDocument/2006/relationships/tags" Target="../tags/tag3.xml"/><Relationship Id="rId5" Type="http://schemas.openxmlformats.org/officeDocument/2006/relationships/image" Target="../media/image7.png"/><Relationship Id="rId4" Type="http://schemas.openxmlformats.org/officeDocument/2006/relationships/image" Target="../media/image6.gif"/></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4.wav"/><Relationship Id="rId1" Type="http://schemas.openxmlformats.org/officeDocument/2006/relationships/tags" Target="../tags/tag4.xml"/><Relationship Id="rId5" Type="http://schemas.openxmlformats.org/officeDocument/2006/relationships/image" Target="../media/image9.png"/><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slideLayout" Target="../slideLayouts/slideLayout2.xml"/><Relationship Id="rId1" Type="http://schemas.openxmlformats.org/officeDocument/2006/relationships/audio" Target="../media/audio5.wav"/><Relationship Id="rId4" Type="http://schemas.openxmlformats.org/officeDocument/2006/relationships/image" Target="../media/image1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6.wav"/><Relationship Id="rId1" Type="http://schemas.openxmlformats.org/officeDocument/2006/relationships/tags" Target="../tags/tag5.xml"/><Relationship Id="rId5" Type="http://schemas.openxmlformats.org/officeDocument/2006/relationships/image" Target="../media/image7.png"/><Relationship Id="rId4" Type="http://schemas.openxmlformats.org/officeDocument/2006/relationships/image" Target="../media/image12.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7.wav"/><Relationship Id="rId1" Type="http://schemas.openxmlformats.org/officeDocument/2006/relationships/tags" Target="../tags/tag6.xml"/><Relationship Id="rId6" Type="http://schemas.openxmlformats.org/officeDocument/2006/relationships/image" Target="../media/image7.png"/><Relationship Id="rId5" Type="http://schemas.openxmlformats.org/officeDocument/2006/relationships/image" Target="../media/image12.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audio8.wav"/><Relationship Id="rId1" Type="http://schemas.openxmlformats.org/officeDocument/2006/relationships/tags" Target="../tags/tag7.xml"/><Relationship Id="rId5" Type="http://schemas.openxmlformats.org/officeDocument/2006/relationships/image" Target="../media/image7.png"/><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5 Imagen" descr="BS00100_.WMF"/>
          <p:cNvPicPr>
            <a:picLocks noChangeAspect="1"/>
          </p:cNvPicPr>
          <p:nvPr/>
        </p:nvPicPr>
        <p:blipFill>
          <a:blip r:embed="rId4"/>
          <a:srcRect/>
          <a:stretch>
            <a:fillRect/>
          </a:stretch>
        </p:blipFill>
        <p:spPr bwMode="auto">
          <a:xfrm>
            <a:off x="5886450" y="2171700"/>
            <a:ext cx="2828925" cy="2867025"/>
          </a:xfrm>
          <a:prstGeom prst="rect">
            <a:avLst/>
          </a:prstGeom>
          <a:noFill/>
          <a:ln w="9525">
            <a:noFill/>
            <a:miter lim="800000"/>
            <a:headEnd/>
            <a:tailEnd/>
          </a:ln>
        </p:spPr>
      </p:pic>
      <p:sp>
        <p:nvSpPr>
          <p:cNvPr id="3075" name="2 Subtítulo"/>
          <p:cNvSpPr>
            <a:spLocks noGrp="1"/>
          </p:cNvSpPr>
          <p:nvPr>
            <p:ph type="subTitle" idx="1"/>
          </p:nvPr>
        </p:nvSpPr>
        <p:spPr>
          <a:xfrm>
            <a:off x="1019175" y="1562100"/>
            <a:ext cx="5305425" cy="4838700"/>
          </a:xfrm>
        </p:spPr>
        <p:txBody>
          <a:bodyPr/>
          <a:lstStyle/>
          <a:p>
            <a:r>
              <a:rPr lang="es-CO" sz="3200" dirty="0" smtClean="0">
                <a:latin typeface="Rockwell Condensed" pitchFamily="18" charset="0"/>
              </a:rPr>
              <a:t>Microsoft Office PowerPoint 2007 proporciona un conjunto muy extenso de características que puede usar para crear y dar formato a la información. Puede crear y agregar gráficos SmartArt con la calidad propia de un diseñador con sólo unos pocos clics del </a:t>
            </a:r>
            <a:r>
              <a:rPr lang="es-CO" sz="3200" i="1" dirty="0" smtClean="0">
                <a:latin typeface="Rockwell Condensed" pitchFamily="18" charset="0"/>
              </a:rPr>
              <a:t>mouse</a:t>
            </a:r>
            <a:r>
              <a:rPr lang="es-CO" sz="3200" dirty="0" smtClean="0">
                <a:latin typeface="Rockwell Condensed" pitchFamily="18" charset="0"/>
              </a:rPr>
              <a:t> (ratón).</a:t>
            </a:r>
          </a:p>
          <a:p>
            <a:endParaRPr lang="es-CO" dirty="0" smtClean="0">
              <a:latin typeface="Haettenschweiler" pitchFamily="34" charset="0"/>
            </a:endParaRPr>
          </a:p>
        </p:txBody>
      </p:sp>
      <p:sp>
        <p:nvSpPr>
          <p:cNvPr id="4" name="3 Rectángulo"/>
          <p:cNvSpPr/>
          <p:nvPr/>
        </p:nvSpPr>
        <p:spPr>
          <a:xfrm>
            <a:off x="-236538" y="2967038"/>
            <a:ext cx="185738" cy="923925"/>
          </a:xfrm>
          <a:prstGeom prst="rect">
            <a:avLst/>
          </a:prstGeom>
          <a:noFill/>
        </p:spPr>
        <p:txBody>
          <a:bodyPr wrap="none">
            <a:spAutoFit/>
            <a:scene3d>
              <a:camera prst="orthographicFront"/>
              <a:lightRig rig="soft" dir="t">
                <a:rot lat="0" lon="0" rev="10800000"/>
              </a:lightRig>
            </a:scene3d>
            <a:sp3d>
              <a:bevelT w="27940" h="12700"/>
              <a:contourClr>
                <a:srgbClr val="DDDDDD"/>
              </a:contourClr>
            </a:sp3d>
          </a:bodyPr>
          <a:lstStyle/>
          <a:p>
            <a:pPr>
              <a:defRPr/>
            </a:pPr>
            <a:endParaRPr lang="es-CO" sz="5400" b="1" spc="150" dirty="0">
              <a:ln w="11430"/>
              <a:solidFill>
                <a:srgbClr val="F8F8F8"/>
              </a:solidFill>
              <a:effectLst>
                <a:outerShdw blurRad="25400" algn="tl" rotWithShape="0">
                  <a:srgbClr val="000000">
                    <a:alpha val="43000"/>
                  </a:srgbClr>
                </a:outerShdw>
              </a:effectLst>
            </a:endParaRPr>
          </a:p>
        </p:txBody>
      </p:sp>
      <p:sp>
        <p:nvSpPr>
          <p:cNvPr id="5" name="4 Rectángulo"/>
          <p:cNvSpPr/>
          <p:nvPr/>
        </p:nvSpPr>
        <p:spPr>
          <a:xfrm>
            <a:off x="403825" y="471785"/>
            <a:ext cx="8210068" cy="830997"/>
          </a:xfrm>
          <a:prstGeom prst="rect">
            <a:avLst/>
          </a:prstGeom>
          <a:noFill/>
        </p:spPr>
        <p:txBody>
          <a:bodyPr wrap="none">
            <a:spAutoFit/>
          </a:bodyPr>
          <a:lstStyle/>
          <a:p>
            <a:pPr>
              <a:defRPr/>
            </a:pP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PARTES DE POWER POINT</a:t>
            </a:r>
          </a:p>
        </p:txBody>
      </p:sp>
      <p:pic>
        <p:nvPicPr>
          <p:cNvPr id="6" name="~PP1788.WAV">
            <a:hlinkClick r:id="" action="ppaction://media"/>
          </p:cNvPr>
          <p:cNvPicPr>
            <a:picLocks noRot="1" noChangeAspect="1"/>
          </p:cNvPicPr>
          <p:nvPr>
            <a:wavAudioFile r:embed="rId2" name="~PP1788.WAV"/>
          </p:nvPr>
        </p:nvPicPr>
        <p:blipFill>
          <a:blip r:embed="rId5"/>
          <a:stretch>
            <a:fillRect/>
          </a:stretch>
        </p:blipFill>
        <p:spPr>
          <a:xfrm>
            <a:off x="8666163" y="6380163"/>
            <a:ext cx="304800" cy="304800"/>
          </a:xfrm>
          <a:prstGeom prst="rect">
            <a:avLst/>
          </a:prstGeom>
        </p:spPr>
      </p:pic>
    </p:spTree>
    <p:custDataLst>
      <p:tags r:id="rId1"/>
    </p:custDataLst>
  </p:cSld>
  <p:clrMapOvr>
    <a:masterClrMapping/>
  </p:clrMapOvr>
  <p:transition advTm="32044">
    <p:dissolv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20" presetClass="entr" presetSubtype="0" fill="hold" nodeType="click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Effect transition="in" filter="wedge">
                                      <p:cBhvr>
                                        <p:cTn id="11" dur="2000"/>
                                        <p:tgtEl>
                                          <p:spTgt spid="5">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nodeType="clickEffect">
                                  <p:stCondLst>
                                    <p:cond delay="0"/>
                                  </p:stCondLst>
                                  <p:childTnLst>
                                    <p:set>
                                      <p:cBhvr>
                                        <p:cTn id="15" dur="1" fill="hold">
                                          <p:stCondLst>
                                            <p:cond delay="0"/>
                                          </p:stCondLst>
                                        </p:cTn>
                                        <p:tgtEl>
                                          <p:spTgt spid="3075">
                                            <p:txEl>
                                              <p:pRg st="0" end="0"/>
                                            </p:txEl>
                                          </p:spTgt>
                                        </p:tgtEl>
                                        <p:attrNameLst>
                                          <p:attrName>style.visibility</p:attrName>
                                        </p:attrNameLst>
                                      </p:cBhvr>
                                      <p:to>
                                        <p:strVal val="visible"/>
                                      </p:to>
                                    </p:set>
                                    <p:animEffect transition="in" filter="checkerboard(across)">
                                      <p:cBhvr>
                                        <p:cTn id="16" dur="500"/>
                                        <p:tgtEl>
                                          <p:spTgt spid="3075">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0" presetClass="entr" presetSubtype="0" fill="hold" nodeType="clickEffect">
                                  <p:stCondLst>
                                    <p:cond delay="0"/>
                                  </p:stCondLst>
                                  <p:childTnLst>
                                    <p:set>
                                      <p:cBhvr>
                                        <p:cTn id="20" dur="1" fill="hold">
                                          <p:stCondLst>
                                            <p:cond delay="0"/>
                                          </p:stCondLst>
                                        </p:cTn>
                                        <p:tgtEl>
                                          <p:spTgt spid="3074"/>
                                        </p:tgtEl>
                                        <p:attrNameLst>
                                          <p:attrName>style.visibility</p:attrName>
                                        </p:attrNameLst>
                                      </p:cBhvr>
                                      <p:to>
                                        <p:strVal val="visible"/>
                                      </p:to>
                                    </p:set>
                                    <p:animEffect transition="in" filter="wedge">
                                      <p:cBhvr>
                                        <p:cTn id="21"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2" fill="hold" display="0">
                  <p:stCondLst>
                    <p:cond delay="indefinite"/>
                  </p:stCondLst>
                  <p:endCondLst>
                    <p:cond evt="onPrev" delay="0">
                      <p:tgtEl>
                        <p:sldTgt/>
                      </p:tgtEl>
                    </p:cond>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6 Imagen" descr="BS00135_.WMF"/>
          <p:cNvPicPr>
            <a:picLocks noChangeAspect="1"/>
          </p:cNvPicPr>
          <p:nvPr/>
        </p:nvPicPr>
        <p:blipFill>
          <a:blip r:embed="rId5">
            <a:lum bright="-40000" contrast="-40000"/>
          </a:blip>
          <a:srcRect t="1151" r="-1996"/>
          <a:stretch>
            <a:fillRect/>
          </a:stretch>
        </p:blipFill>
        <p:spPr bwMode="auto">
          <a:xfrm>
            <a:off x="2590800" y="1962150"/>
            <a:ext cx="5162550" cy="3867150"/>
          </a:xfrm>
          <a:prstGeom prst="rect">
            <a:avLst/>
          </a:prstGeom>
          <a:noFill/>
          <a:ln w="9525">
            <a:noFill/>
            <a:miter lim="800000"/>
            <a:headEnd/>
            <a:tailEnd/>
          </a:ln>
        </p:spPr>
      </p:pic>
      <p:sp>
        <p:nvSpPr>
          <p:cNvPr id="4099" name="2 Marcador de contenido"/>
          <p:cNvSpPr>
            <a:spLocks noGrp="1"/>
          </p:cNvSpPr>
          <p:nvPr>
            <p:ph idx="1"/>
          </p:nvPr>
        </p:nvSpPr>
        <p:spPr>
          <a:xfrm>
            <a:off x="495300" y="1981200"/>
            <a:ext cx="8229600" cy="4708525"/>
          </a:xfrm>
        </p:spPr>
        <p:txBody>
          <a:bodyPr/>
          <a:lstStyle/>
          <a:p>
            <a:pPr algn="ctr"/>
            <a:r>
              <a:rPr lang="es-CO" sz="3200" dirty="0" smtClean="0">
                <a:latin typeface="Rockwell Condensed" pitchFamily="18" charset="0"/>
              </a:rPr>
              <a:t>La pestaña de inicio esta compuesta por portapapeles, diapositivas, fuente, párrafo, dibujo y edición. Cada una de ellas son opciones que nos permiten modificar las diapositivas para la presentación. Como por ejemplo podemos agregar nueva diapositiva, cambiar tamaño fuente, sombrear el texto, agregarles viñetas, organizar objetos en la diapositiva, buscar textos para el documento y etc. Hay más opciones para modificar el documento.  </a:t>
            </a:r>
          </a:p>
          <a:p>
            <a:endParaRPr lang="es-CO" sz="3200" dirty="0" smtClean="0">
              <a:latin typeface="Haettenschweiler" pitchFamily="34" charset="0"/>
            </a:endParaRPr>
          </a:p>
        </p:txBody>
      </p:sp>
      <p:sp>
        <p:nvSpPr>
          <p:cNvPr id="4" name="1 Título"/>
          <p:cNvSpPr txBox="1">
            <a:spLocks/>
          </p:cNvSpPr>
          <p:nvPr/>
        </p:nvSpPr>
        <p:spPr>
          <a:xfrm>
            <a:off x="250825" y="438150"/>
            <a:ext cx="8229600" cy="1047750"/>
          </a:xfrm>
          <a:prstGeom prst="rect">
            <a:avLst/>
          </a:prstGeom>
        </p:spPr>
        <p:txBody>
          <a:bodyPr anchor="ctr">
            <a:normAutofit/>
            <a:scene3d>
              <a:camera prst="orthographicFront"/>
              <a:lightRig rig="soft" dir="t">
                <a:rot lat="0" lon="0" rev="16800000"/>
              </a:lightRig>
            </a:scene3d>
            <a:sp3d prstMaterial="softEdge">
              <a:bevelT w="38100" h="38100"/>
            </a:sp3d>
          </a:bodyPr>
          <a:lstStyle/>
          <a:p>
            <a:pPr fontAlgn="auto">
              <a:spcAft>
                <a:spcPts val="0"/>
              </a:spcAft>
              <a:defRPr/>
            </a:pPr>
            <a:endParaRPr lang="es-CO" sz="4100" b="1" dirty="0">
              <a:ln w="6350">
                <a:noFill/>
              </a:ln>
              <a:solidFill>
                <a:schemeClr val="bg2"/>
              </a:solidFill>
              <a:effectLst>
                <a:outerShdw blurRad="114300" dist="101600" dir="2700000" algn="tl" rotWithShape="0">
                  <a:srgbClr val="000000">
                    <a:alpha val="40000"/>
                  </a:srgbClr>
                </a:outerShdw>
              </a:effectLst>
              <a:latin typeface="+mj-lt"/>
              <a:ea typeface="+mj-ea"/>
              <a:cs typeface="+mj-cs"/>
            </a:endParaRPr>
          </a:p>
        </p:txBody>
      </p:sp>
      <p:sp>
        <p:nvSpPr>
          <p:cNvPr id="6" name="5 Rectángulo"/>
          <p:cNvSpPr/>
          <p:nvPr/>
        </p:nvSpPr>
        <p:spPr>
          <a:xfrm>
            <a:off x="0" y="357485"/>
            <a:ext cx="8876918" cy="923330"/>
          </a:xfrm>
          <a:prstGeom prst="rect">
            <a:avLst/>
          </a:prstGeom>
          <a:noFill/>
        </p:spPr>
        <p:txBody>
          <a:bodyPr wrap="none">
            <a:spAutoFit/>
          </a:bodyPr>
          <a:lstStyle/>
          <a:p>
            <a:pPr>
              <a:defRPr/>
            </a:pPr>
            <a:r>
              <a:rPr lang="es-CO" sz="5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PRESENTACIÓN DE INICIO</a:t>
            </a:r>
          </a:p>
        </p:txBody>
      </p:sp>
      <p:pic>
        <p:nvPicPr>
          <p:cNvPr id="7" name="~PP1891.WAV">
            <a:hlinkClick r:id="" action="ppaction://media"/>
          </p:cNvPr>
          <p:cNvPicPr>
            <a:picLocks noRot="1" noChangeAspect="1"/>
          </p:cNvPicPr>
          <p:nvPr>
            <a:wavAudioFile r:embed="rId2" name="~PP1891.WAV"/>
          </p:nvPr>
        </p:nvPicPr>
        <p:blipFill>
          <a:blip r:embed="rId6"/>
          <a:stretch>
            <a:fillRect/>
          </a:stretch>
        </p:blipFill>
        <p:spPr>
          <a:xfrm>
            <a:off x="8666163" y="6380163"/>
            <a:ext cx="304800" cy="304800"/>
          </a:xfrm>
          <a:prstGeom prst="rect">
            <a:avLst/>
          </a:prstGeom>
        </p:spPr>
      </p:pic>
    </p:spTree>
    <p:custDataLst>
      <p:tags r:id="rId1"/>
    </p:custDataLst>
  </p:cSld>
  <p:clrMapOvr>
    <a:masterClrMapping/>
  </p:clrMapOvr>
  <p:transition advTm="4103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par>
                    <p:cTn id="7" fill="hold">
                      <p:stCondLst>
                        <p:cond delay="indefinite"/>
                      </p:stCondLst>
                      <p:childTnLst>
                        <p:par>
                          <p:cTn id="8" fill="hold">
                            <p:stCondLst>
                              <p:cond delay="0"/>
                            </p:stCondLst>
                            <p:childTnLst>
                              <p:par>
                                <p:cTn id="9" presetID="45" presetClass="entr" presetSubtype="0" fill="hold" grpId="0" nodeType="clickEffect">
                                  <p:stCondLst>
                                    <p:cond delay="0"/>
                                  </p:stCondLst>
                                  <p:iterate type="lt">
                                    <p:tmPct val="10000"/>
                                  </p:iterate>
                                  <p:childTnLst>
                                    <p:set>
                                      <p:cBhvr>
                                        <p:cTn id="10" dur="1" fill="hold">
                                          <p:stCondLst>
                                            <p:cond delay="0"/>
                                          </p:stCondLst>
                                        </p:cTn>
                                        <p:tgtEl>
                                          <p:spTgt spid="6"/>
                                        </p:tgtEl>
                                        <p:attrNameLst>
                                          <p:attrName>style.visibility</p:attrName>
                                        </p:attrNameLst>
                                      </p:cBhvr>
                                      <p:to>
                                        <p:strVal val="visible"/>
                                      </p:to>
                                    </p:set>
                                    <p:animEffect transition="in" filter="fade">
                                      <p:cBhvr>
                                        <p:cTn id="11" dur="2000"/>
                                        <p:tgtEl>
                                          <p:spTgt spid="6"/>
                                        </p:tgtEl>
                                      </p:cBhvr>
                                    </p:animEffect>
                                    <p:anim calcmode="lin" valueType="num">
                                      <p:cBhvr>
                                        <p:cTn id="12" dur="2000" fill="hold"/>
                                        <p:tgtEl>
                                          <p:spTgt spid="6"/>
                                        </p:tgtEl>
                                        <p:attrNameLst>
                                          <p:attrName>ppt_w</p:attrName>
                                        </p:attrNameLst>
                                      </p:cBhvr>
                                      <p:tavLst>
                                        <p:tav tm="0" fmla="#ppt_w*sin(2.5*pi*$)">
                                          <p:val>
                                            <p:fltVal val="0"/>
                                          </p:val>
                                        </p:tav>
                                        <p:tav tm="100000">
                                          <p:val>
                                            <p:fltVal val="1"/>
                                          </p:val>
                                        </p:tav>
                                      </p:tavLst>
                                    </p:anim>
                                    <p:anim calcmode="lin" valueType="num">
                                      <p:cBhvr>
                                        <p:cTn id="13"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4" fill="hold">
                      <p:stCondLst>
                        <p:cond delay="indefinite"/>
                      </p:stCondLst>
                      <p:childTnLst>
                        <p:par>
                          <p:cTn id="15" fill="hold">
                            <p:stCondLst>
                              <p:cond delay="0"/>
                            </p:stCondLst>
                            <p:childTnLst>
                              <p:par>
                                <p:cTn id="16" presetID="55" presetClass="entr" presetSubtype="0" fill="hold" grpId="0" nodeType="clickEffect">
                                  <p:stCondLst>
                                    <p:cond delay="0"/>
                                  </p:stCondLst>
                                  <p:childTnLst>
                                    <p:set>
                                      <p:cBhvr>
                                        <p:cTn id="17" dur="1" fill="hold">
                                          <p:stCondLst>
                                            <p:cond delay="0"/>
                                          </p:stCondLst>
                                        </p:cTn>
                                        <p:tgtEl>
                                          <p:spTgt spid="4099">
                                            <p:txEl>
                                              <p:pRg st="0" end="0"/>
                                            </p:txEl>
                                          </p:spTgt>
                                        </p:tgtEl>
                                        <p:attrNameLst>
                                          <p:attrName>style.visibility</p:attrName>
                                        </p:attrNameLst>
                                      </p:cBhvr>
                                      <p:to>
                                        <p:strVal val="visible"/>
                                      </p:to>
                                    </p:set>
                                    <p:anim calcmode="lin" valueType="num">
                                      <p:cBhvr>
                                        <p:cTn id="18" dur="1000" fill="hold"/>
                                        <p:tgtEl>
                                          <p:spTgt spid="4099">
                                            <p:txEl>
                                              <p:pRg st="0" end="0"/>
                                            </p:txEl>
                                          </p:spTgt>
                                        </p:tgtEl>
                                        <p:attrNameLst>
                                          <p:attrName>ppt_w</p:attrName>
                                        </p:attrNameLst>
                                      </p:cBhvr>
                                      <p:tavLst>
                                        <p:tav tm="0">
                                          <p:val>
                                            <p:strVal val="#ppt_w*0.70"/>
                                          </p:val>
                                        </p:tav>
                                        <p:tav tm="100000">
                                          <p:val>
                                            <p:strVal val="#ppt_w"/>
                                          </p:val>
                                        </p:tav>
                                      </p:tavLst>
                                    </p:anim>
                                    <p:anim calcmode="lin" valueType="num">
                                      <p:cBhvr>
                                        <p:cTn id="19" dur="1000" fill="hold"/>
                                        <p:tgtEl>
                                          <p:spTgt spid="4099">
                                            <p:txEl>
                                              <p:pRg st="0" end="0"/>
                                            </p:txEl>
                                          </p:spTgt>
                                        </p:tgtEl>
                                        <p:attrNameLst>
                                          <p:attrName>ppt_h</p:attrName>
                                        </p:attrNameLst>
                                      </p:cBhvr>
                                      <p:tavLst>
                                        <p:tav tm="0">
                                          <p:val>
                                            <p:strVal val="#ppt_h"/>
                                          </p:val>
                                        </p:tav>
                                        <p:tav tm="100000">
                                          <p:val>
                                            <p:strVal val="#ppt_h"/>
                                          </p:val>
                                        </p:tav>
                                      </p:tavLst>
                                    </p:anim>
                                    <p:animEffect transition="in" filter="fade">
                                      <p:cBhvr>
                                        <p:cTn id="20" dur="1000"/>
                                        <p:tgtEl>
                                          <p:spTgt spid="4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1" fill="hold" display="0">
                  <p:stCondLst>
                    <p:cond delay="indefinite"/>
                  </p:stCondLst>
                  <p:endCondLst>
                    <p:cond evt="onPrev" delay="0">
                      <p:tgtEl>
                        <p:sldTgt/>
                      </p:tgtEl>
                    </p:cond>
                    <p:cond evt="onStopAudio" delay="0">
                      <p:tgtEl>
                        <p:sldTgt/>
                      </p:tgtEl>
                    </p:cond>
                  </p:endCondLst>
                </p:cTn>
                <p:tgtEl>
                  <p:spTgt spid="7"/>
                </p:tgtEl>
              </p:cMediaNode>
            </p:audio>
          </p:childTnLst>
        </p:cTn>
      </p:par>
    </p:tnLst>
    <p:bldLst>
      <p:bldP spid="4099" grpId="0" build="p"/>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PH02750G.GIF"/>
          <p:cNvPicPr>
            <a:picLocks noChangeAspect="1"/>
          </p:cNvPicPr>
          <p:nvPr/>
        </p:nvPicPr>
        <p:blipFill>
          <a:blip r:embed="rId4">
            <a:duotone>
              <a:prstClr val="black"/>
              <a:schemeClr val="accent1">
                <a:tint val="45000"/>
                <a:satMod val="400000"/>
              </a:schemeClr>
            </a:duotone>
          </a:blip>
          <a:stretch>
            <a:fillRect/>
          </a:stretch>
        </p:blipFill>
        <p:spPr>
          <a:xfrm rot="646287" flipV="1">
            <a:off x="2115105" y="2472660"/>
            <a:ext cx="5391150" cy="3497771"/>
          </a:xfrm>
          <a:prstGeom prst="horizontalScroll">
            <a:avLst/>
          </a:prstGeom>
          <a:ln>
            <a:noFill/>
          </a:ln>
          <a:effectLst>
            <a:softEdge rad="112500"/>
          </a:effectLst>
        </p:spPr>
      </p:pic>
      <p:sp>
        <p:nvSpPr>
          <p:cNvPr id="5123" name="2 Marcador de contenido"/>
          <p:cNvSpPr>
            <a:spLocks noGrp="1"/>
          </p:cNvSpPr>
          <p:nvPr>
            <p:ph idx="1"/>
          </p:nvPr>
        </p:nvSpPr>
        <p:spPr>
          <a:xfrm>
            <a:off x="457200" y="2133600"/>
            <a:ext cx="8286750" cy="4429125"/>
          </a:xfrm>
        </p:spPr>
        <p:txBody>
          <a:bodyPr/>
          <a:lstStyle/>
          <a:p>
            <a:pPr algn="ctr"/>
            <a:r>
              <a:rPr lang="es-CO" sz="3200" dirty="0" smtClean="0">
                <a:latin typeface="Rockwell Condensed" pitchFamily="18" charset="0"/>
                <a:ea typeface="BatangChe" pitchFamily="49" charset="-127"/>
              </a:rPr>
              <a:t>Esta pestaña esta compuesta por tablas, ilustraciones, vínculos, textos y clip de multimedia. Estas opciones nos permite agregar imágenes , formas, hipervínculos, encabezados, wordArt, películas, sonidos y entre otros. Que nos sirven para modificar las diapositivas para la presentación. Podemos insertar tablas, crear un álbum de fotografía, hacer hipervínculos, insertar un cuadro de texto en el documento, insertar películas, poder crear algún sonido en el documento y entre otras opciones que nos brinda esta herramienta.</a:t>
            </a:r>
          </a:p>
        </p:txBody>
      </p:sp>
      <p:sp>
        <p:nvSpPr>
          <p:cNvPr id="4" name="3 Rectángulo"/>
          <p:cNvSpPr/>
          <p:nvPr/>
        </p:nvSpPr>
        <p:spPr>
          <a:xfrm>
            <a:off x="-201764" y="300335"/>
            <a:ext cx="9094733" cy="830997"/>
          </a:xfrm>
          <a:prstGeom prst="rect">
            <a:avLst/>
          </a:prstGeom>
          <a:noFill/>
        </p:spPr>
        <p:txBody>
          <a:bodyPr wrap="none">
            <a:spAutoFit/>
          </a:bodyPr>
          <a:lstStyle/>
          <a:p>
            <a:pPr>
              <a:defRPr/>
            </a:pP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4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PRESENTACIÓN</a:t>
            </a: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 </a:t>
            </a:r>
            <a:r>
              <a:rPr lang="es-CO" sz="44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DE INSERTAR</a:t>
            </a:r>
            <a:endPar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endParaRPr>
          </a:p>
        </p:txBody>
      </p:sp>
      <p:pic>
        <p:nvPicPr>
          <p:cNvPr id="5" name="~PP2917.WAV">
            <a:hlinkClick r:id="" action="ppaction://media"/>
          </p:cNvPr>
          <p:cNvPicPr>
            <a:picLocks noRot="1" noChangeAspect="1"/>
          </p:cNvPicPr>
          <p:nvPr>
            <a:wavAudioFile r:embed="rId2" name="~PP2917.WAV"/>
          </p:nvPr>
        </p:nvPicPr>
        <p:blipFill>
          <a:blip r:embed="rId5"/>
          <a:stretch>
            <a:fillRect/>
          </a:stretch>
        </p:blipFill>
        <p:spPr>
          <a:xfrm>
            <a:off x="8666163" y="6380163"/>
            <a:ext cx="304800" cy="304800"/>
          </a:xfrm>
          <a:prstGeom prst="rect">
            <a:avLst/>
          </a:prstGeom>
        </p:spPr>
      </p:pic>
    </p:spTree>
    <p:custDataLst>
      <p:tags r:id="rId1"/>
    </p:custDataLst>
  </p:cSld>
  <p:clrMapOvr>
    <a:masterClrMapping/>
  </p:clrMapOvr>
  <p:transition advTm="3782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par>
                    <p:cTn id="7" fill="hold">
                      <p:stCondLst>
                        <p:cond delay="indefinite"/>
                      </p:stCondLst>
                      <p:childTnLst>
                        <p:par>
                          <p:cTn id="8" fill="hold">
                            <p:stCondLst>
                              <p:cond delay="0"/>
                            </p:stCondLst>
                            <p:childTnLst>
                              <p:par>
                                <p:cTn id="9" presetID="31" presetClass="entr" presetSubtype="0" fill="hold" grpId="0" nodeType="clickEffect">
                                  <p:stCondLst>
                                    <p:cond delay="0"/>
                                  </p:stCondLst>
                                  <p:iterate type="lt">
                                    <p:tmPct val="5000"/>
                                  </p:iterate>
                                  <p:childTnLst>
                                    <p:set>
                                      <p:cBhvr>
                                        <p:cTn id="10" dur="1" fill="hold">
                                          <p:stCondLst>
                                            <p:cond delay="0"/>
                                          </p:stCondLst>
                                        </p:cTn>
                                        <p:tgtEl>
                                          <p:spTgt spid="4"/>
                                        </p:tgtEl>
                                        <p:attrNameLst>
                                          <p:attrName>style.visibility</p:attrName>
                                        </p:attrNameLst>
                                      </p:cBhvr>
                                      <p:to>
                                        <p:strVal val="visible"/>
                                      </p:to>
                                    </p:set>
                                    <p:anim calcmode="lin" valueType="num">
                                      <p:cBhvr>
                                        <p:cTn id="11" dur="1000" fill="hold"/>
                                        <p:tgtEl>
                                          <p:spTgt spid="4"/>
                                        </p:tgtEl>
                                        <p:attrNameLst>
                                          <p:attrName>ppt_w</p:attrName>
                                        </p:attrNameLst>
                                      </p:cBhvr>
                                      <p:tavLst>
                                        <p:tav tm="0">
                                          <p:val>
                                            <p:fltVal val="0"/>
                                          </p:val>
                                        </p:tav>
                                        <p:tav tm="100000">
                                          <p:val>
                                            <p:strVal val="#ppt_w"/>
                                          </p:val>
                                        </p:tav>
                                      </p:tavLst>
                                    </p:anim>
                                    <p:anim calcmode="lin" valueType="num">
                                      <p:cBhvr>
                                        <p:cTn id="12" dur="1000" fill="hold"/>
                                        <p:tgtEl>
                                          <p:spTgt spid="4"/>
                                        </p:tgtEl>
                                        <p:attrNameLst>
                                          <p:attrName>ppt_h</p:attrName>
                                        </p:attrNameLst>
                                      </p:cBhvr>
                                      <p:tavLst>
                                        <p:tav tm="0">
                                          <p:val>
                                            <p:fltVal val="0"/>
                                          </p:val>
                                        </p:tav>
                                        <p:tav tm="100000">
                                          <p:val>
                                            <p:strVal val="#ppt_h"/>
                                          </p:val>
                                        </p:tav>
                                      </p:tavLst>
                                    </p:anim>
                                    <p:anim calcmode="lin" valueType="num">
                                      <p:cBhvr>
                                        <p:cTn id="13" dur="1000" fill="hold"/>
                                        <p:tgtEl>
                                          <p:spTgt spid="4"/>
                                        </p:tgtEl>
                                        <p:attrNameLst>
                                          <p:attrName>style.rotation</p:attrName>
                                        </p:attrNameLst>
                                      </p:cBhvr>
                                      <p:tavLst>
                                        <p:tav tm="0">
                                          <p:val>
                                            <p:fltVal val="90"/>
                                          </p:val>
                                        </p:tav>
                                        <p:tav tm="100000">
                                          <p:val>
                                            <p:fltVal val="0"/>
                                          </p:val>
                                        </p:tav>
                                      </p:tavLst>
                                    </p:anim>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31" presetClass="entr" presetSubtype="0" fill="hold" grpId="0" nodeType="clickEffect">
                                  <p:stCondLst>
                                    <p:cond delay="0"/>
                                  </p:stCondLst>
                                  <p:iterate type="lt">
                                    <p:tmPct val="5000"/>
                                  </p:iterate>
                                  <p:childTnLst>
                                    <p:set>
                                      <p:cBhvr>
                                        <p:cTn id="18" dur="1" fill="hold">
                                          <p:stCondLst>
                                            <p:cond delay="0"/>
                                          </p:stCondLst>
                                        </p:cTn>
                                        <p:tgtEl>
                                          <p:spTgt spid="5123">
                                            <p:txEl>
                                              <p:pRg st="0" end="0"/>
                                            </p:txEl>
                                          </p:spTgt>
                                        </p:tgtEl>
                                        <p:attrNameLst>
                                          <p:attrName>style.visibility</p:attrName>
                                        </p:attrNameLst>
                                      </p:cBhvr>
                                      <p:to>
                                        <p:strVal val="visible"/>
                                      </p:to>
                                    </p:set>
                                    <p:anim calcmode="lin" valueType="num">
                                      <p:cBhvr>
                                        <p:cTn id="19" dur="1000" fill="hold"/>
                                        <p:tgtEl>
                                          <p:spTgt spid="5123">
                                            <p:txEl>
                                              <p:pRg st="0" end="0"/>
                                            </p:txEl>
                                          </p:spTgt>
                                        </p:tgtEl>
                                        <p:attrNameLst>
                                          <p:attrName>ppt_w</p:attrName>
                                        </p:attrNameLst>
                                      </p:cBhvr>
                                      <p:tavLst>
                                        <p:tav tm="0">
                                          <p:val>
                                            <p:fltVal val="0"/>
                                          </p:val>
                                        </p:tav>
                                        <p:tav tm="100000">
                                          <p:val>
                                            <p:strVal val="#ppt_w"/>
                                          </p:val>
                                        </p:tav>
                                      </p:tavLst>
                                    </p:anim>
                                    <p:anim calcmode="lin" valueType="num">
                                      <p:cBhvr>
                                        <p:cTn id="20" dur="1000" fill="hold"/>
                                        <p:tgtEl>
                                          <p:spTgt spid="5123">
                                            <p:txEl>
                                              <p:pRg st="0" end="0"/>
                                            </p:txEl>
                                          </p:spTgt>
                                        </p:tgtEl>
                                        <p:attrNameLst>
                                          <p:attrName>ppt_h</p:attrName>
                                        </p:attrNameLst>
                                      </p:cBhvr>
                                      <p:tavLst>
                                        <p:tav tm="0">
                                          <p:val>
                                            <p:fltVal val="0"/>
                                          </p:val>
                                        </p:tav>
                                        <p:tav tm="100000">
                                          <p:val>
                                            <p:strVal val="#ppt_h"/>
                                          </p:val>
                                        </p:tav>
                                      </p:tavLst>
                                    </p:anim>
                                    <p:anim calcmode="lin" valueType="num">
                                      <p:cBhvr>
                                        <p:cTn id="21" dur="1000" fill="hold"/>
                                        <p:tgtEl>
                                          <p:spTgt spid="5123">
                                            <p:txEl>
                                              <p:pRg st="0" end="0"/>
                                            </p:txEl>
                                          </p:spTgt>
                                        </p:tgtEl>
                                        <p:attrNameLst>
                                          <p:attrName>style.rotation</p:attrName>
                                        </p:attrNameLst>
                                      </p:cBhvr>
                                      <p:tavLst>
                                        <p:tav tm="0">
                                          <p:val>
                                            <p:fltVal val="90"/>
                                          </p:val>
                                        </p:tav>
                                        <p:tav tm="100000">
                                          <p:val>
                                            <p:fltVal val="0"/>
                                          </p:val>
                                        </p:tav>
                                      </p:tavLst>
                                    </p:anim>
                                    <p:animEffect transition="in" filter="fade">
                                      <p:cBhvr>
                                        <p:cTn id="22" dur="1000"/>
                                        <p:tgtEl>
                                          <p:spTgt spid="512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3" fill="hold" display="0">
                  <p:stCondLst>
                    <p:cond delay="indefinite"/>
                  </p:stCondLst>
                  <p:endCondLst>
                    <p:cond evt="onPrev" delay="0">
                      <p:tgtEl>
                        <p:sldTgt/>
                      </p:tgtEl>
                    </p:cond>
                    <p:cond evt="onStopAudio" delay="0">
                      <p:tgtEl>
                        <p:sldTgt/>
                      </p:tgtEl>
                    </p:cond>
                  </p:endCondLst>
                </p:cTn>
                <p:tgtEl>
                  <p:spTgt spid="5"/>
                </p:tgtEl>
              </p:cMediaNode>
            </p:audio>
          </p:childTnLst>
        </p:cTn>
      </p:par>
    </p:tnLst>
    <p:bldLst>
      <p:bldP spid="512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poertyu.jpg"/>
          <p:cNvPicPr>
            <a:picLocks noChangeAspect="1"/>
          </p:cNvPicPr>
          <p:nvPr/>
        </p:nvPicPr>
        <p:blipFill>
          <a:blip r:embed="rId4">
            <a:lum bright="-10000" contrast="-40000"/>
          </a:blip>
          <a:stretch>
            <a:fillRect/>
          </a:stretch>
        </p:blipFill>
        <p:spPr>
          <a:xfrm>
            <a:off x="2895600" y="1666875"/>
            <a:ext cx="3400425" cy="3057526"/>
          </a:xfrm>
          <a:prstGeom prst="ellipseRibbon">
            <a:avLst/>
          </a:prstGeom>
          <a:solidFill>
            <a:srgbClr val="FFFFFF">
              <a:shade val="85000"/>
            </a:srgbClr>
          </a:solidFill>
          <a:ln w="88900" cap="sq">
            <a:solidFill>
              <a:schemeClr val="tx1">
                <a:lumMod val="50000"/>
              </a:schemeClr>
            </a:solidFill>
            <a:miter lim="800000"/>
          </a:ln>
          <a:effectLst>
            <a:outerShdw blurRad="50800" dist="38100" dir="13500000" algn="br" rotWithShape="0">
              <a:prstClr val="black">
                <a:alpha val="40000"/>
              </a:prstClr>
            </a:outerShdw>
          </a:effectLst>
          <a:scene3d>
            <a:camera prst="orthographicFront"/>
            <a:lightRig rig="twoPt" dir="t">
              <a:rot lat="0" lon="0" rev="7200000"/>
            </a:lightRig>
          </a:scene3d>
          <a:sp3d>
            <a:bevelT w="25400" h="19050"/>
            <a:contourClr>
              <a:srgbClr val="FFFFFF"/>
            </a:contourClr>
          </a:sp3d>
        </p:spPr>
      </p:pic>
      <p:sp>
        <p:nvSpPr>
          <p:cNvPr id="6146" name="2 Marcador de contenido"/>
          <p:cNvSpPr>
            <a:spLocks noGrp="1"/>
          </p:cNvSpPr>
          <p:nvPr>
            <p:ph idx="1"/>
          </p:nvPr>
        </p:nvSpPr>
        <p:spPr/>
        <p:txBody>
          <a:bodyPr/>
          <a:lstStyle/>
          <a:p>
            <a:r>
              <a:rPr lang="es-CO" sz="3200" dirty="0" smtClean="0">
                <a:latin typeface="Rockwell Condensed" pitchFamily="18" charset="0"/>
              </a:rPr>
              <a:t>Esta pestaña de diseño esta compuesta por configurar página, temas y fondo. Estas opciones nos  permiten que la presentación aparezca con fondos diferentes, orientación diferente, efectos y otras cosas que nos brinda esta herramienta.</a:t>
            </a:r>
          </a:p>
        </p:txBody>
      </p:sp>
      <p:sp>
        <p:nvSpPr>
          <p:cNvPr id="4" name="3 Rectángulo"/>
          <p:cNvSpPr/>
          <p:nvPr/>
        </p:nvSpPr>
        <p:spPr>
          <a:xfrm>
            <a:off x="162181" y="538460"/>
            <a:ext cx="9032409" cy="830997"/>
          </a:xfrm>
          <a:prstGeom prst="rect">
            <a:avLst/>
          </a:prstGeom>
          <a:noFill/>
        </p:spPr>
        <p:txBody>
          <a:bodyPr wrap="none">
            <a:spAutoFit/>
          </a:bodyPr>
          <a:lstStyle/>
          <a:p>
            <a:pPr>
              <a:defRPr/>
            </a:pP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48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PRESENTACIÓN DE DISEÑO</a:t>
            </a:r>
          </a:p>
        </p:txBody>
      </p:sp>
      <p:pic>
        <p:nvPicPr>
          <p:cNvPr id="6" name="~PP1826.WAV">
            <a:hlinkClick r:id="" action="ppaction://media"/>
          </p:cNvPr>
          <p:cNvPicPr>
            <a:picLocks noRot="1" noChangeAspect="1"/>
          </p:cNvPicPr>
          <p:nvPr>
            <a:wavAudioFile r:embed="rId2" name="~PP1826.WAV"/>
          </p:nvPr>
        </p:nvPicPr>
        <p:blipFill>
          <a:blip r:embed="rId5"/>
          <a:stretch>
            <a:fillRect/>
          </a:stretch>
        </p:blipFill>
        <p:spPr>
          <a:xfrm>
            <a:off x="8666163" y="6380163"/>
            <a:ext cx="304800" cy="304800"/>
          </a:xfrm>
          <a:prstGeom prst="rect">
            <a:avLst/>
          </a:prstGeom>
        </p:spPr>
      </p:pic>
    </p:spTree>
    <p:custDataLst>
      <p:tags r:id="rId1"/>
    </p:custDataLst>
  </p:cSld>
  <p:clrMapOvr>
    <a:masterClrMapping/>
  </p:clrMapOvr>
  <p:transition advTm="2340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43"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100"/>
                                        <p:tgtEl>
                                          <p:spTgt spid="4"/>
                                        </p:tgtEl>
                                      </p:cBhvr>
                                    </p:animEffect>
                                    <p:anim calcmode="lin" valueType="num">
                                      <p:cBhvr>
                                        <p:cTn id="12" dur="400" fill="hold"/>
                                        <p:tgtEl>
                                          <p:spTgt spid="4"/>
                                        </p:tgtEl>
                                        <p:attrNameLst>
                                          <p:attrName>ppt_x</p:attrName>
                                        </p:attrNameLst>
                                      </p:cBhvr>
                                      <p:tavLst>
                                        <p:tav tm="0">
                                          <p:val>
                                            <p:strVal val="#ppt_x"/>
                                          </p:val>
                                        </p:tav>
                                        <p:tav tm="100000">
                                          <p:val>
                                            <p:strVal val="#ppt_x"/>
                                          </p:val>
                                        </p:tav>
                                      </p:tavLst>
                                    </p:anim>
                                    <p:anim calcmode="lin" valueType="num">
                                      <p:cBhvr>
                                        <p:cTn id="13" dur="400" fill="hold"/>
                                        <p:tgtEl>
                                          <p:spTgt spid="4"/>
                                        </p:tgtEl>
                                        <p:attrNameLst>
                                          <p:attrName>ppt_y</p:attrName>
                                        </p:attrNameLst>
                                      </p:cBhvr>
                                      <p:tavLst>
                                        <p:tav tm="0">
                                          <p:val>
                                            <p:strVal val="#ppt_y+0.31"/>
                                          </p:val>
                                        </p:tav>
                                        <p:tav tm="100000">
                                          <p:val>
                                            <p:strVal val="#ppt_y+0.31"/>
                                          </p:val>
                                        </p:tav>
                                      </p:tavLst>
                                    </p:anim>
                                    <p:anim calcmode="lin" valueType="num">
                                      <p:cBhvr>
                                        <p:cTn id="14" dur="600" decel="50000" fill="hold">
                                          <p:stCondLst>
                                            <p:cond delay="400"/>
                                          </p:stCondLst>
                                        </p:cTn>
                                        <p:tgtEl>
                                          <p:spTgt spid="4"/>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5" dur="600" decel="50000" fill="hold">
                                          <p:stCondLst>
                                            <p:cond delay="400"/>
                                          </p:stCondLst>
                                        </p:cTn>
                                        <p:tgtEl>
                                          <p:spTgt spid="4"/>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7" presetClass="entr" presetSubtype="0" fill="hold" grpId="0" nodeType="clickEffect">
                                  <p:stCondLst>
                                    <p:cond delay="0"/>
                                  </p:stCondLst>
                                  <p:iterate type="lt">
                                    <p:tmPct val="50000"/>
                                  </p:iterate>
                                  <p:childTnLst>
                                    <p:set>
                                      <p:cBhvr>
                                        <p:cTn id="19" dur="1" fill="hold">
                                          <p:stCondLst>
                                            <p:cond delay="0"/>
                                          </p:stCondLst>
                                        </p:cTn>
                                        <p:tgtEl>
                                          <p:spTgt spid="6146">
                                            <p:txEl>
                                              <p:pRg st="0" end="0"/>
                                            </p:txEl>
                                          </p:spTgt>
                                        </p:tgtEl>
                                        <p:attrNameLst>
                                          <p:attrName>style.visibility</p:attrName>
                                        </p:attrNameLst>
                                      </p:cBhvr>
                                      <p:to>
                                        <p:strVal val="visible"/>
                                      </p:to>
                                    </p:set>
                                    <p:anim calcmode="discrete" valueType="clr">
                                      <p:cBhvr override="childStyle">
                                        <p:cTn id="20" dur="80"/>
                                        <p:tgtEl>
                                          <p:spTgt spid="6146">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1" dur="80"/>
                                        <p:tgtEl>
                                          <p:spTgt spid="6146">
                                            <p:txEl>
                                              <p:pRg st="0" end="0"/>
                                            </p:txEl>
                                          </p:spTgt>
                                        </p:tgtEl>
                                        <p:attrNameLst>
                                          <p:attrName>fillcolor</p:attrName>
                                        </p:attrNameLst>
                                      </p:cBhvr>
                                      <p:tavLst>
                                        <p:tav tm="0">
                                          <p:val>
                                            <p:clrVal>
                                              <a:schemeClr val="accent2"/>
                                            </p:clrVal>
                                          </p:val>
                                        </p:tav>
                                        <p:tav tm="50000">
                                          <p:val>
                                            <p:clrVal>
                                              <a:schemeClr val="hlink"/>
                                            </p:clrVal>
                                          </p:val>
                                        </p:tav>
                                      </p:tavLst>
                                    </p:anim>
                                    <p:set>
                                      <p:cBhvr>
                                        <p:cTn id="22" dur="80"/>
                                        <p:tgtEl>
                                          <p:spTgt spid="6146">
                                            <p:txEl>
                                              <p:pRg st="0" end="0"/>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3" fill="hold" display="0">
                  <p:stCondLst>
                    <p:cond delay="indefinite"/>
                  </p:stCondLst>
                  <p:endCondLst>
                    <p:cond evt="onPrev" delay="0">
                      <p:tgtEl>
                        <p:sldTgt/>
                      </p:tgtEl>
                    </p:cond>
                    <p:cond evt="onStopAudio" delay="0">
                      <p:tgtEl>
                        <p:sldTgt/>
                      </p:tgtEl>
                    </p:cond>
                  </p:endCondLst>
                </p:cTn>
                <p:tgtEl>
                  <p:spTgt spid="6"/>
                </p:tgtEl>
              </p:cMediaNode>
            </p:audio>
          </p:childTnLst>
        </p:cTn>
      </p:par>
    </p:tnLst>
    <p:bldLst>
      <p:bldP spid="6146" grpId="0" build="p"/>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yudyg.jpg"/>
          <p:cNvPicPr>
            <a:picLocks noChangeAspect="1"/>
          </p:cNvPicPr>
          <p:nvPr/>
        </p:nvPicPr>
        <p:blipFill>
          <a:blip r:embed="rId3">
            <a:duotone>
              <a:prstClr val="black"/>
              <a:schemeClr val="accent1">
                <a:tint val="45000"/>
                <a:satMod val="400000"/>
              </a:schemeClr>
            </a:duotone>
            <a:lum bright="-30000" contrast="-40000"/>
          </a:blip>
          <a:stretch>
            <a:fillRect/>
          </a:stretch>
        </p:blipFill>
        <p:spPr>
          <a:xfrm rot="1265051">
            <a:off x="2638425" y="1682977"/>
            <a:ext cx="4086225" cy="3365273"/>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7170" name="2 Marcador de contenido"/>
          <p:cNvSpPr>
            <a:spLocks noGrp="1"/>
          </p:cNvSpPr>
          <p:nvPr>
            <p:ph idx="1"/>
          </p:nvPr>
        </p:nvSpPr>
        <p:spPr/>
        <p:txBody>
          <a:bodyPr/>
          <a:lstStyle/>
          <a:p>
            <a:pPr>
              <a:buNone/>
            </a:pPr>
            <a:r>
              <a:rPr lang="es-CO" sz="3200" dirty="0" smtClean="0">
                <a:latin typeface="Rockwell Condensed" pitchFamily="18" charset="0"/>
              </a:rPr>
              <a:t>   Esta parte de animación esta compuesta de vista previa, animaciones y transición de diapositiva. Esta opción nos permite ponerle todo lo que es animaciones y transiciones automáticas o con el mouse, a la presentación del documento. </a:t>
            </a:r>
          </a:p>
        </p:txBody>
      </p:sp>
      <p:sp>
        <p:nvSpPr>
          <p:cNvPr id="4" name="3 Rectángulo"/>
          <p:cNvSpPr/>
          <p:nvPr/>
        </p:nvSpPr>
        <p:spPr>
          <a:xfrm>
            <a:off x="-1101291" y="547985"/>
            <a:ext cx="10127068" cy="707886"/>
          </a:xfrm>
          <a:prstGeom prst="rect">
            <a:avLst/>
          </a:prstGeom>
          <a:noFill/>
        </p:spPr>
        <p:txBody>
          <a:bodyPr wrap="none">
            <a:spAutoFit/>
          </a:bodyPr>
          <a:lstStyle/>
          <a:p>
            <a:pPr>
              <a:defRPr/>
            </a:pPr>
            <a:r>
              <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PRESENTACIÓN DE ANIMACIONES</a:t>
            </a:r>
          </a:p>
        </p:txBody>
      </p:sp>
      <p:pic>
        <p:nvPicPr>
          <p:cNvPr id="6" name="~PP2703.WAV">
            <a:hlinkClick r:id="" action="ppaction://media"/>
          </p:cNvPr>
          <p:cNvPicPr>
            <a:picLocks noRot="1" noChangeAspect="1"/>
          </p:cNvPicPr>
          <p:nvPr>
            <a:wavAudioFile r:embed="rId1" name="~PP2703.WAV"/>
          </p:nvPr>
        </p:nvPicPr>
        <p:blipFill>
          <a:blip r:embed="rId4"/>
          <a:stretch>
            <a:fillRect/>
          </a:stretch>
        </p:blipFill>
        <p:spPr>
          <a:xfrm>
            <a:off x="8666163" y="6380163"/>
            <a:ext cx="304800" cy="304800"/>
          </a:xfrm>
          <a:prstGeom prst="rect">
            <a:avLst/>
          </a:prstGeom>
        </p:spPr>
      </p:pic>
    </p:spTree>
  </p:cSld>
  <p:clrMapOvr>
    <a:masterClrMapping/>
  </p:clrMapOvr>
  <p:transition advTm="10171"/>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5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770" decel="100000"/>
                                        <p:tgtEl>
                                          <p:spTgt spid="4"/>
                                        </p:tgtEl>
                                      </p:cBhvr>
                                    </p:animEffect>
                                    <p:animScale>
                                      <p:cBhvr>
                                        <p:cTn id="12" dur="770" decel="100000"/>
                                        <p:tgtEl>
                                          <p:spTgt spid="4"/>
                                        </p:tgtEl>
                                      </p:cBhvr>
                                      <p:from x="10000" y="10000"/>
                                      <p:to x="200000" y="450000"/>
                                    </p:animScale>
                                    <p:animScale>
                                      <p:cBhvr>
                                        <p:cTn id="13" dur="1230" accel="100000" fill="hold">
                                          <p:stCondLst>
                                            <p:cond delay="770"/>
                                          </p:stCondLst>
                                        </p:cTn>
                                        <p:tgtEl>
                                          <p:spTgt spid="4"/>
                                        </p:tgtEl>
                                      </p:cBhvr>
                                      <p:from x="200000" y="450000"/>
                                      <p:to x="100000" y="100000"/>
                                    </p:animScale>
                                    <p:set>
                                      <p:cBhvr>
                                        <p:cTn id="14" dur="770" fill="hold"/>
                                        <p:tgtEl>
                                          <p:spTgt spid="4"/>
                                        </p:tgtEl>
                                        <p:attrNameLst>
                                          <p:attrName>ppt_x</p:attrName>
                                        </p:attrNameLst>
                                      </p:cBhvr>
                                      <p:to>
                                        <p:strVal val="(0.5)"/>
                                      </p:to>
                                    </p:set>
                                    <p:anim from="(0.5)" to="(#ppt_x)" calcmode="lin" valueType="num">
                                      <p:cBhvr>
                                        <p:cTn id="15" dur="1230" accel="100000" fill="hold">
                                          <p:stCondLst>
                                            <p:cond delay="770"/>
                                          </p:stCondLst>
                                        </p:cTn>
                                        <p:tgtEl>
                                          <p:spTgt spid="4"/>
                                        </p:tgtEl>
                                        <p:attrNameLst>
                                          <p:attrName>ppt_x</p:attrName>
                                        </p:attrNameLst>
                                      </p:cBhvr>
                                    </p:anim>
                                    <p:set>
                                      <p:cBhvr>
                                        <p:cTn id="16" dur="770" fill="hold"/>
                                        <p:tgtEl>
                                          <p:spTgt spid="4"/>
                                        </p:tgtEl>
                                        <p:attrNameLst>
                                          <p:attrName>ppt_y</p:attrName>
                                        </p:attrNameLst>
                                      </p:cBhvr>
                                      <p:to>
                                        <p:strVal val="(#ppt_y+0.4)"/>
                                      </p:to>
                                    </p:set>
                                    <p:anim from="(#ppt_y+0.4)" to="(#ppt_y)" calcmode="lin" valueType="num">
                                      <p:cBhvr>
                                        <p:cTn id="17" dur="1230" accel="100000" fill="hold">
                                          <p:stCondLst>
                                            <p:cond delay="770"/>
                                          </p:stCondLst>
                                        </p:cTn>
                                        <p:tgtEl>
                                          <p:spTgt spid="4"/>
                                        </p:tgtEl>
                                        <p:attrNameLst>
                                          <p:attrName>ppt_y</p:attrName>
                                        </p:attrNameLst>
                                      </p:cBhvr>
                                    </p:anim>
                                  </p:childTnLst>
                                </p:cTn>
                              </p:par>
                            </p:childTnLst>
                          </p:cTn>
                        </p:par>
                      </p:childTnLst>
                    </p:cTn>
                  </p:par>
                  <p:par>
                    <p:cTn id="18" fill="hold">
                      <p:stCondLst>
                        <p:cond delay="indefinite"/>
                      </p:stCondLst>
                      <p:childTnLst>
                        <p:par>
                          <p:cTn id="19" fill="hold">
                            <p:stCondLst>
                              <p:cond delay="0"/>
                            </p:stCondLst>
                            <p:childTnLst>
                              <p:par>
                                <p:cTn id="20" presetID="35" presetClass="entr" presetSubtype="0" fill="hold" grpId="0" nodeType="clickEffect">
                                  <p:stCondLst>
                                    <p:cond delay="0"/>
                                  </p:stCondLst>
                                  <p:childTnLst>
                                    <p:set>
                                      <p:cBhvr>
                                        <p:cTn id="21" dur="1" fill="hold">
                                          <p:stCondLst>
                                            <p:cond delay="0"/>
                                          </p:stCondLst>
                                        </p:cTn>
                                        <p:tgtEl>
                                          <p:spTgt spid="7170">
                                            <p:txEl>
                                              <p:pRg st="0" end="0"/>
                                            </p:txEl>
                                          </p:spTgt>
                                        </p:tgtEl>
                                        <p:attrNameLst>
                                          <p:attrName>style.visibility</p:attrName>
                                        </p:attrNameLst>
                                      </p:cBhvr>
                                      <p:to>
                                        <p:strVal val="visible"/>
                                      </p:to>
                                    </p:set>
                                    <p:animEffect transition="in" filter="fade">
                                      <p:cBhvr>
                                        <p:cTn id="22" dur="2000"/>
                                        <p:tgtEl>
                                          <p:spTgt spid="7170">
                                            <p:txEl>
                                              <p:pRg st="0" end="0"/>
                                            </p:txEl>
                                          </p:spTgt>
                                        </p:tgtEl>
                                      </p:cBhvr>
                                    </p:animEffect>
                                    <p:anim calcmode="lin" valueType="num">
                                      <p:cBhvr>
                                        <p:cTn id="23" dur="2000" fill="hold"/>
                                        <p:tgtEl>
                                          <p:spTgt spid="7170">
                                            <p:txEl>
                                              <p:pRg st="0" end="0"/>
                                            </p:txEl>
                                          </p:spTgt>
                                        </p:tgtEl>
                                        <p:attrNameLst>
                                          <p:attrName>style.rotation</p:attrName>
                                        </p:attrNameLst>
                                      </p:cBhvr>
                                      <p:tavLst>
                                        <p:tav tm="0">
                                          <p:val>
                                            <p:fltVal val="720"/>
                                          </p:val>
                                        </p:tav>
                                        <p:tav tm="100000">
                                          <p:val>
                                            <p:fltVal val="0"/>
                                          </p:val>
                                        </p:tav>
                                      </p:tavLst>
                                    </p:anim>
                                    <p:anim calcmode="lin" valueType="num">
                                      <p:cBhvr>
                                        <p:cTn id="24" dur="2000" fill="hold"/>
                                        <p:tgtEl>
                                          <p:spTgt spid="7170">
                                            <p:txEl>
                                              <p:pRg st="0" end="0"/>
                                            </p:txEl>
                                          </p:spTgt>
                                        </p:tgtEl>
                                        <p:attrNameLst>
                                          <p:attrName>ppt_h</p:attrName>
                                        </p:attrNameLst>
                                      </p:cBhvr>
                                      <p:tavLst>
                                        <p:tav tm="0">
                                          <p:val>
                                            <p:fltVal val="0"/>
                                          </p:val>
                                        </p:tav>
                                        <p:tav tm="100000">
                                          <p:val>
                                            <p:strVal val="#ppt_h"/>
                                          </p:val>
                                        </p:tav>
                                      </p:tavLst>
                                    </p:anim>
                                    <p:anim calcmode="lin" valueType="num">
                                      <p:cBhvr>
                                        <p:cTn id="25" dur="2000" fill="hold"/>
                                        <p:tgtEl>
                                          <p:spTgt spid="7170">
                                            <p:txEl>
                                              <p:pRg st="0" end="0"/>
                                            </p:txEl>
                                          </p:spTgt>
                                        </p:tgtEl>
                                        <p:attrNameLst>
                                          <p:attrName>ppt_w</p:attrName>
                                        </p:attrNameLst>
                                      </p:cBhvr>
                                      <p:tavLst>
                                        <p:tav tm="0">
                                          <p:val>
                                            <p:fltVal val="0"/>
                                          </p:val>
                                        </p:tav>
                                        <p:tav tm="100000">
                                          <p:val>
                                            <p:strVal val="#ppt_w"/>
                                          </p:val>
                                        </p:tav>
                                      </p:tavLst>
                                    </p:anim>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6" fill="hold" display="0">
                  <p:stCondLst>
                    <p:cond delay="indefinite"/>
                  </p:stCondLst>
                  <p:endCondLst>
                    <p:cond evt="onPrev" delay="0">
                      <p:tgtEl>
                        <p:sldTgt/>
                      </p:tgtEl>
                    </p:cond>
                    <p:cond evt="onStopAudio" delay="0">
                      <p:tgtEl>
                        <p:sldTgt/>
                      </p:tgtEl>
                    </p:cond>
                  </p:endCondLst>
                </p:cTn>
                <p:tgtEl>
                  <p:spTgt spid="6"/>
                </p:tgtEl>
              </p:cMediaNode>
            </p:audio>
          </p:childTnLst>
        </p:cTn>
      </p:par>
    </p:tnLst>
    <p:bldLst>
      <p:bldP spid="7170" grpId="0" build="p"/>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4 Imagen" descr="powrpoint.jpg"/>
          <p:cNvPicPr>
            <a:picLocks noChangeAspect="1"/>
          </p:cNvPicPr>
          <p:nvPr/>
        </p:nvPicPr>
        <p:blipFill>
          <a:blip r:embed="rId4">
            <a:duotone>
              <a:prstClr val="black"/>
              <a:schemeClr val="accent1">
                <a:tint val="45000"/>
                <a:satMod val="400000"/>
              </a:schemeClr>
            </a:duotone>
            <a:lum bright="-10000" contrast="-30000"/>
          </a:blip>
          <a:stretch>
            <a:fillRect/>
          </a:stretch>
        </p:blipFill>
        <p:spPr>
          <a:xfrm>
            <a:off x="2533649" y="2000251"/>
            <a:ext cx="4419601" cy="2657474"/>
          </a:xfrm>
          <a:prstGeom prst="ellipse">
            <a:avLst/>
          </a:prstGeom>
          <a:ln>
            <a:noFill/>
          </a:ln>
          <a:effectLst>
            <a:softEdge rad="112500"/>
          </a:effectLst>
        </p:spPr>
      </p:pic>
      <p:sp>
        <p:nvSpPr>
          <p:cNvPr id="8194" name="2 Marcador de contenido"/>
          <p:cNvSpPr>
            <a:spLocks noGrp="1"/>
          </p:cNvSpPr>
          <p:nvPr>
            <p:ph idx="1"/>
          </p:nvPr>
        </p:nvSpPr>
        <p:spPr/>
        <p:txBody>
          <a:bodyPr/>
          <a:lstStyle/>
          <a:p>
            <a:pPr>
              <a:buNone/>
            </a:pPr>
            <a:r>
              <a:rPr lang="es-CO" sz="3200" dirty="0" smtClean="0">
                <a:latin typeface="Rockwell Condensed" pitchFamily="18" charset="0"/>
              </a:rPr>
              <a:t>   Esta pestaña de presentación con diapositiva esta compuesta de, iniciar presentación con diapositivas, configurar y monitores. Estas opciones nos permitan iniciar la presentación desde el principio, desde la diapositiva actual, presentación personalizada, oculta diapositivas, graba narraciones y entre otras opciones que nos brinda esta pestaña. </a:t>
            </a:r>
          </a:p>
        </p:txBody>
      </p:sp>
      <p:sp>
        <p:nvSpPr>
          <p:cNvPr id="4" name="3 Rectángulo"/>
          <p:cNvSpPr/>
          <p:nvPr/>
        </p:nvSpPr>
        <p:spPr>
          <a:xfrm>
            <a:off x="-1374557" y="490835"/>
            <a:ext cx="10449464" cy="707886"/>
          </a:xfrm>
          <a:prstGeom prst="rect">
            <a:avLst/>
          </a:prstGeom>
          <a:noFill/>
        </p:spPr>
        <p:txBody>
          <a:bodyPr wrap="none">
            <a:spAutoFit/>
          </a:bodyPr>
          <a:lstStyle/>
          <a:p>
            <a:pPr>
              <a:defRPr/>
            </a:pPr>
            <a:r>
              <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PRESNTACIÓN CON DIAPOSITIVAS</a:t>
            </a:r>
          </a:p>
        </p:txBody>
      </p:sp>
      <p:pic>
        <p:nvPicPr>
          <p:cNvPr id="6" name="~PP1100.WAV">
            <a:hlinkClick r:id="" action="ppaction://media"/>
          </p:cNvPr>
          <p:cNvPicPr>
            <a:picLocks noRot="1" noChangeAspect="1"/>
          </p:cNvPicPr>
          <p:nvPr>
            <a:wavAudioFile r:embed="rId2" name="~PP1100.WAV"/>
          </p:nvPr>
        </p:nvPicPr>
        <p:blipFill>
          <a:blip r:embed="rId5"/>
          <a:stretch>
            <a:fillRect/>
          </a:stretch>
        </p:blipFill>
        <p:spPr>
          <a:xfrm>
            <a:off x="8666163" y="6380163"/>
            <a:ext cx="304800" cy="304800"/>
          </a:xfrm>
          <a:prstGeom prst="rect">
            <a:avLst/>
          </a:prstGeom>
        </p:spPr>
      </p:pic>
    </p:spTree>
    <p:custDataLst>
      <p:tags r:id="rId1"/>
    </p:custDataLst>
  </p:cSld>
  <p:clrMapOvr>
    <a:masterClrMapping/>
  </p:clrMapOvr>
  <p:transition advTm="43399"/>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19" presetClass="entr" presetSubtype="1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5000" fill="hold"/>
                                        <p:tgtEl>
                                          <p:spTgt spid="4"/>
                                        </p:tgtEl>
                                        <p:attrNameLst>
                                          <p:attrName>ppt_w</p:attrName>
                                        </p:attrNameLst>
                                      </p:cBhvr>
                                      <p:tavLst>
                                        <p:tav tm="0" fmla="#ppt_w*sin(2.5*pi*$)">
                                          <p:val>
                                            <p:fltVal val="0"/>
                                          </p:val>
                                        </p:tav>
                                        <p:tav tm="100000">
                                          <p:val>
                                            <p:fltVal val="1"/>
                                          </p:val>
                                        </p:tav>
                                      </p:tavLst>
                                    </p:anim>
                                    <p:anim calcmode="lin" valueType="num">
                                      <p:cBhvr>
                                        <p:cTn id="12" dur="50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13" fill="hold">
                      <p:stCondLst>
                        <p:cond delay="indefinite"/>
                      </p:stCondLst>
                      <p:childTnLst>
                        <p:par>
                          <p:cTn id="14" fill="hold">
                            <p:stCondLst>
                              <p:cond delay="0"/>
                            </p:stCondLst>
                            <p:childTnLst>
                              <p:par>
                                <p:cTn id="15" presetID="56" presetClass="entr" presetSubtype="0" fill="hold" grpId="0" nodeType="clickEffect">
                                  <p:stCondLst>
                                    <p:cond delay="0"/>
                                  </p:stCondLst>
                                  <p:iterate type="lt">
                                    <p:tmPct val="10000"/>
                                  </p:iterate>
                                  <p:childTnLst>
                                    <p:set>
                                      <p:cBhvr>
                                        <p:cTn id="16" dur="1" fill="hold">
                                          <p:stCondLst>
                                            <p:cond delay="0"/>
                                          </p:stCondLst>
                                        </p:cTn>
                                        <p:tgtEl>
                                          <p:spTgt spid="8194">
                                            <p:txEl>
                                              <p:pRg st="0" end="0"/>
                                            </p:txEl>
                                          </p:spTgt>
                                        </p:tgtEl>
                                        <p:attrNameLst>
                                          <p:attrName>style.visibility</p:attrName>
                                        </p:attrNameLst>
                                      </p:cBhvr>
                                      <p:to>
                                        <p:strVal val="visible"/>
                                      </p:to>
                                    </p:set>
                                    <p:anim by="(-#ppt_w*2)" calcmode="lin" valueType="num">
                                      <p:cBhvr rctx="PPT">
                                        <p:cTn id="17" dur="500" autoRev="1" fill="hold">
                                          <p:stCondLst>
                                            <p:cond delay="0"/>
                                          </p:stCondLst>
                                        </p:cTn>
                                        <p:tgtEl>
                                          <p:spTgt spid="8194">
                                            <p:txEl>
                                              <p:pRg st="0" end="0"/>
                                            </p:txEl>
                                          </p:spTgt>
                                        </p:tgtEl>
                                        <p:attrNameLst>
                                          <p:attrName>ppt_w</p:attrName>
                                        </p:attrNameLst>
                                      </p:cBhvr>
                                    </p:anim>
                                    <p:anim by="(#ppt_w*0.50)" calcmode="lin" valueType="num">
                                      <p:cBhvr>
                                        <p:cTn id="18" dur="500" decel="50000" autoRev="1" fill="hold">
                                          <p:stCondLst>
                                            <p:cond delay="0"/>
                                          </p:stCondLst>
                                        </p:cTn>
                                        <p:tgtEl>
                                          <p:spTgt spid="8194">
                                            <p:txEl>
                                              <p:pRg st="0" end="0"/>
                                            </p:txEl>
                                          </p:spTgt>
                                        </p:tgtEl>
                                        <p:attrNameLst>
                                          <p:attrName>ppt_x</p:attrName>
                                        </p:attrNameLst>
                                      </p:cBhvr>
                                    </p:anim>
                                    <p:anim from="(-#ppt_h/2)" to="(#ppt_y)" calcmode="lin" valueType="num">
                                      <p:cBhvr>
                                        <p:cTn id="19" dur="1000" fill="hold">
                                          <p:stCondLst>
                                            <p:cond delay="0"/>
                                          </p:stCondLst>
                                        </p:cTn>
                                        <p:tgtEl>
                                          <p:spTgt spid="8194">
                                            <p:txEl>
                                              <p:pRg st="0" end="0"/>
                                            </p:txEl>
                                          </p:spTgt>
                                        </p:tgtEl>
                                        <p:attrNameLst>
                                          <p:attrName>ppt_y</p:attrName>
                                        </p:attrNameLst>
                                      </p:cBhvr>
                                    </p:anim>
                                    <p:animRot by="21600000">
                                      <p:cBhvr>
                                        <p:cTn id="20" dur="1000" fill="hold">
                                          <p:stCondLst>
                                            <p:cond delay="0"/>
                                          </p:stCondLst>
                                        </p:cTn>
                                        <p:tgtEl>
                                          <p:spTgt spid="8194">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1" fill="hold" display="0">
                  <p:stCondLst>
                    <p:cond delay="indefinite"/>
                  </p:stCondLst>
                  <p:endCondLst>
                    <p:cond evt="onPrev" delay="0">
                      <p:tgtEl>
                        <p:sldTgt/>
                      </p:tgtEl>
                    </p:cond>
                    <p:cond evt="onStopAudio" delay="0">
                      <p:tgtEl>
                        <p:sldTgt/>
                      </p:tgtEl>
                    </p:cond>
                  </p:endCondLst>
                </p:cTn>
                <p:tgtEl>
                  <p:spTgt spid="6"/>
                </p:tgtEl>
              </p:cMediaNode>
            </p:audio>
          </p:childTnLst>
        </p:cTn>
      </p:par>
    </p:tnLst>
    <p:bldLst>
      <p:bldP spid="8194"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5 Imagen" descr="yudyg.jpg"/>
          <p:cNvPicPr>
            <a:picLocks noChangeAspect="1"/>
          </p:cNvPicPr>
          <p:nvPr/>
        </p:nvPicPr>
        <p:blipFill>
          <a:blip r:embed="rId4"/>
          <a:stretch>
            <a:fillRect/>
          </a:stretch>
        </p:blipFill>
        <p:spPr>
          <a:xfrm rot="632663">
            <a:off x="4510087" y="4677285"/>
            <a:ext cx="1709738" cy="1666875"/>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pic>
        <p:nvPicPr>
          <p:cNvPr id="5" name="4 Imagen" descr="powrpoint.jpg"/>
          <p:cNvPicPr>
            <a:picLocks noChangeAspect="1"/>
          </p:cNvPicPr>
          <p:nvPr/>
        </p:nvPicPr>
        <p:blipFill>
          <a:blip r:embed="rId5"/>
          <a:stretch>
            <a:fillRect/>
          </a:stretch>
        </p:blipFill>
        <p:spPr>
          <a:xfrm rot="20634781">
            <a:off x="2684212" y="5029574"/>
            <a:ext cx="1855950" cy="1233487"/>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9218" name="2 Marcador de contenido"/>
          <p:cNvSpPr>
            <a:spLocks noGrp="1"/>
          </p:cNvSpPr>
          <p:nvPr>
            <p:ph idx="1"/>
          </p:nvPr>
        </p:nvSpPr>
        <p:spPr>
          <a:xfrm>
            <a:off x="561975" y="1590675"/>
            <a:ext cx="8248650" cy="4708525"/>
          </a:xfrm>
        </p:spPr>
        <p:txBody>
          <a:bodyPr/>
          <a:lstStyle/>
          <a:p>
            <a:pPr>
              <a:buNone/>
            </a:pPr>
            <a:r>
              <a:rPr lang="es-CO" sz="3200" dirty="0" smtClean="0">
                <a:latin typeface="Rockwell Condensed" pitchFamily="18" charset="0"/>
              </a:rPr>
              <a:t>   Estas pestañas están compuestos por revisión, comentarios, proteger, vistas de presentación, zoom, ventana, macros entre otras opciones. Cada una de estas opciones como por ejemplo ortografía, idioma, zoom, colores etc. Son para modificar el texto que vamos a mostrar en la  presentación del documento.</a:t>
            </a:r>
          </a:p>
        </p:txBody>
      </p:sp>
      <p:sp>
        <p:nvSpPr>
          <p:cNvPr id="4" name="3 Rectángulo"/>
          <p:cNvSpPr/>
          <p:nvPr/>
        </p:nvSpPr>
        <p:spPr>
          <a:xfrm>
            <a:off x="-1743461" y="338435"/>
            <a:ext cx="10651506" cy="707886"/>
          </a:xfrm>
          <a:prstGeom prst="rect">
            <a:avLst/>
          </a:prstGeom>
          <a:noFill/>
        </p:spPr>
        <p:txBody>
          <a:bodyPr wrap="none">
            <a:spAutoFit/>
          </a:bodyPr>
          <a:lstStyle/>
          <a:p>
            <a:pPr>
              <a:defRPr/>
            </a:pPr>
            <a:r>
              <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PRESENATACIÓN DE REVISAR Y VISTA</a:t>
            </a:r>
          </a:p>
        </p:txBody>
      </p:sp>
      <p:pic>
        <p:nvPicPr>
          <p:cNvPr id="7" name="~PP2993.WAV">
            <a:hlinkClick r:id="" action="ppaction://media"/>
          </p:cNvPr>
          <p:cNvPicPr>
            <a:picLocks noRot="1" noChangeAspect="1"/>
          </p:cNvPicPr>
          <p:nvPr>
            <a:wavAudioFile r:embed="rId2" name="~PP2993.WAV"/>
          </p:nvPr>
        </p:nvPicPr>
        <p:blipFill>
          <a:blip r:embed="rId6"/>
          <a:stretch>
            <a:fillRect/>
          </a:stretch>
        </p:blipFill>
        <p:spPr>
          <a:xfrm>
            <a:off x="8666163" y="6380163"/>
            <a:ext cx="304800" cy="304800"/>
          </a:xfrm>
          <a:prstGeom prst="rect">
            <a:avLst/>
          </a:prstGeom>
        </p:spPr>
      </p:pic>
    </p:spTree>
    <p:custDataLst>
      <p:tags r:id="rId1"/>
    </p:custDataLst>
  </p:cSld>
  <p:clrMapOvr>
    <a:masterClrMapping/>
  </p:clrMapOvr>
  <p:transition advTm="26402"/>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par>
                    <p:cTn id="7" fill="hold">
                      <p:stCondLst>
                        <p:cond delay="indefinite"/>
                      </p:stCondLst>
                      <p:childTnLst>
                        <p:par>
                          <p:cTn id="8" fill="hold">
                            <p:stCondLst>
                              <p:cond delay="0"/>
                            </p:stCondLst>
                            <p:childTnLst>
                              <p:par>
                                <p:cTn id="9" presetID="28"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15000" fill="hold"/>
                                        <p:tgtEl>
                                          <p:spTgt spid="4"/>
                                        </p:tgtEl>
                                        <p:attrNameLst>
                                          <p:attrName>ppt_x</p:attrName>
                                        </p:attrNameLst>
                                      </p:cBhvr>
                                      <p:tavLst>
                                        <p:tav tm="0">
                                          <p:val>
                                            <p:strVal val="#ppt_x"/>
                                          </p:val>
                                        </p:tav>
                                        <p:tav tm="100000">
                                          <p:val>
                                            <p:strVal val="#ppt_x"/>
                                          </p:val>
                                        </p:tav>
                                      </p:tavLst>
                                    </p:anim>
                                    <p:anim calcmode="lin" valueType="num">
                                      <p:cBhvr>
                                        <p:cTn id="12" dur="15000" fill="hold"/>
                                        <p:tgtEl>
                                          <p:spTgt spid="4"/>
                                        </p:tgtEl>
                                        <p:attrNameLst>
                                          <p:attrName>ppt_y</p:attrName>
                                        </p:attrNameLst>
                                      </p:cBhvr>
                                      <p:tavLst>
                                        <p:tav tm="0">
                                          <p:val>
                                            <p:strVal val="#ppt_y+1"/>
                                          </p:val>
                                        </p:tav>
                                        <p:tav tm="100000">
                                          <p:val>
                                            <p:strVal val="#ppt_y-1"/>
                                          </p:val>
                                        </p:tav>
                                      </p:tavLst>
                                    </p:anim>
                                  </p:childTnLst>
                                </p:cTn>
                              </p:par>
                            </p:childTnLst>
                          </p:cTn>
                        </p:par>
                      </p:childTnLst>
                    </p:cTn>
                  </p:par>
                  <p:par>
                    <p:cTn id="13" fill="hold">
                      <p:stCondLst>
                        <p:cond delay="indefinite"/>
                      </p:stCondLst>
                      <p:childTnLst>
                        <p:par>
                          <p:cTn id="14" fill="hold">
                            <p:stCondLst>
                              <p:cond delay="0"/>
                            </p:stCondLst>
                            <p:childTnLst>
                              <p:par>
                                <p:cTn id="15" presetID="30" presetClass="entr" presetSubtype="0" fill="hold" grpId="0" nodeType="clickEffect">
                                  <p:stCondLst>
                                    <p:cond delay="0"/>
                                  </p:stCondLst>
                                  <p:childTnLst>
                                    <p:set>
                                      <p:cBhvr>
                                        <p:cTn id="16" dur="1" fill="hold">
                                          <p:stCondLst>
                                            <p:cond delay="0"/>
                                          </p:stCondLst>
                                        </p:cTn>
                                        <p:tgtEl>
                                          <p:spTgt spid="9218">
                                            <p:txEl>
                                              <p:pRg st="0" end="0"/>
                                            </p:txEl>
                                          </p:spTgt>
                                        </p:tgtEl>
                                        <p:attrNameLst>
                                          <p:attrName>style.visibility</p:attrName>
                                        </p:attrNameLst>
                                      </p:cBhvr>
                                      <p:to>
                                        <p:strVal val="visible"/>
                                      </p:to>
                                    </p:set>
                                    <p:animEffect transition="in" filter="fade">
                                      <p:cBhvr>
                                        <p:cTn id="17" dur="800" decel="100000"/>
                                        <p:tgtEl>
                                          <p:spTgt spid="9218">
                                            <p:txEl>
                                              <p:pRg st="0" end="0"/>
                                            </p:txEl>
                                          </p:spTgt>
                                        </p:tgtEl>
                                      </p:cBhvr>
                                    </p:animEffect>
                                    <p:anim calcmode="lin" valueType="num">
                                      <p:cBhvr>
                                        <p:cTn id="18" dur="800" decel="100000" fill="hold"/>
                                        <p:tgtEl>
                                          <p:spTgt spid="9218">
                                            <p:txEl>
                                              <p:pRg st="0" end="0"/>
                                            </p:txEl>
                                          </p:spTgt>
                                        </p:tgtEl>
                                        <p:attrNameLst>
                                          <p:attrName>style.rotation</p:attrName>
                                        </p:attrNameLst>
                                      </p:cBhvr>
                                      <p:tavLst>
                                        <p:tav tm="0">
                                          <p:val>
                                            <p:fltVal val="-90"/>
                                          </p:val>
                                        </p:tav>
                                        <p:tav tm="100000">
                                          <p:val>
                                            <p:fltVal val="0"/>
                                          </p:val>
                                        </p:tav>
                                      </p:tavLst>
                                    </p:anim>
                                    <p:anim calcmode="lin" valueType="num">
                                      <p:cBhvr>
                                        <p:cTn id="19" dur="800" decel="100000" fill="hold"/>
                                        <p:tgtEl>
                                          <p:spTgt spid="9218">
                                            <p:txEl>
                                              <p:pRg st="0" end="0"/>
                                            </p:txEl>
                                          </p:spTgt>
                                        </p:tgtEl>
                                        <p:attrNameLst>
                                          <p:attrName>ppt_x</p:attrName>
                                        </p:attrNameLst>
                                      </p:cBhvr>
                                      <p:tavLst>
                                        <p:tav tm="0">
                                          <p:val>
                                            <p:strVal val="#ppt_x+0.4"/>
                                          </p:val>
                                        </p:tav>
                                        <p:tav tm="100000">
                                          <p:val>
                                            <p:strVal val="#ppt_x-0.05"/>
                                          </p:val>
                                        </p:tav>
                                      </p:tavLst>
                                    </p:anim>
                                    <p:anim calcmode="lin" valueType="num">
                                      <p:cBhvr>
                                        <p:cTn id="20" dur="800" decel="100000" fill="hold"/>
                                        <p:tgtEl>
                                          <p:spTgt spid="9218">
                                            <p:txEl>
                                              <p:pRg st="0" end="0"/>
                                            </p:txEl>
                                          </p:spTgt>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9218">
                                            <p:txEl>
                                              <p:pRg st="0" end="0"/>
                                            </p:txEl>
                                          </p:spTgt>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9218">
                                            <p:txEl>
                                              <p:pRg st="0" end="0"/>
                                            </p:txEl>
                                          </p:spTgt>
                                        </p:tgtEl>
                                        <p:attrNameLst>
                                          <p:attrName>ppt_y</p:attrName>
                                        </p:attrNameLst>
                                      </p:cBhvr>
                                      <p:tavLst>
                                        <p:tav tm="0">
                                          <p:val>
                                            <p:strVal val="#ppt_y+0.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9" presetClass="entr" presetSubtype="1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0" fill="hold"/>
                                        <p:tgtEl>
                                          <p:spTgt spid="6"/>
                                        </p:tgtEl>
                                        <p:attrNameLst>
                                          <p:attrName>ppt_w</p:attrName>
                                        </p:attrNameLst>
                                      </p:cBhvr>
                                      <p:tavLst>
                                        <p:tav tm="0" fmla="#ppt_w*sin(2.5*pi*$)">
                                          <p:val>
                                            <p:fltVal val="0"/>
                                          </p:val>
                                        </p:tav>
                                        <p:tav tm="100000">
                                          <p:val>
                                            <p:fltVal val="1"/>
                                          </p:val>
                                        </p:tav>
                                      </p:tavLst>
                                    </p:anim>
                                    <p:anim calcmode="lin" valueType="num">
                                      <p:cBhvr>
                                        <p:cTn id="28" dur="5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19" presetClass="entr" presetSubtype="1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anim calcmode="lin" valueType="num">
                                      <p:cBhvr>
                                        <p:cTn id="33" dur="5000" fill="hold"/>
                                        <p:tgtEl>
                                          <p:spTgt spid="5"/>
                                        </p:tgtEl>
                                        <p:attrNameLst>
                                          <p:attrName>ppt_w</p:attrName>
                                        </p:attrNameLst>
                                      </p:cBhvr>
                                      <p:tavLst>
                                        <p:tav tm="0" fmla="#ppt_w*sin(2.5*pi*$)">
                                          <p:val>
                                            <p:fltVal val="0"/>
                                          </p:val>
                                        </p:tav>
                                        <p:tav tm="100000">
                                          <p:val>
                                            <p:fltVal val="1"/>
                                          </p:val>
                                        </p:tav>
                                      </p:tavLst>
                                    </p:anim>
                                    <p:anim calcmode="lin" valueType="num">
                                      <p:cBhvr>
                                        <p:cTn id="34" dur="5000" fill="hold"/>
                                        <p:tgtEl>
                                          <p:spTgt spid="5"/>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35" fill="hold" display="0">
                  <p:stCondLst>
                    <p:cond delay="indefinite"/>
                  </p:stCondLst>
                  <p:endCondLst>
                    <p:cond evt="onPrev" delay="0">
                      <p:tgtEl>
                        <p:sldTgt/>
                      </p:tgtEl>
                    </p:cond>
                    <p:cond evt="onStopAudio" delay="0">
                      <p:tgtEl>
                        <p:sldTgt/>
                      </p:tgtEl>
                    </p:cond>
                  </p:endCondLst>
                </p:cTn>
                <p:tgtEl>
                  <p:spTgt spid="7"/>
                </p:tgtEl>
              </p:cMediaNode>
            </p:audio>
          </p:childTnLst>
        </p:cTn>
      </p:par>
    </p:tnLst>
    <p:bldLst>
      <p:bldP spid="9218"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2 Marcador de contenido"/>
          <p:cNvSpPr>
            <a:spLocks noGrp="1"/>
          </p:cNvSpPr>
          <p:nvPr>
            <p:ph idx="1"/>
          </p:nvPr>
        </p:nvSpPr>
        <p:spPr/>
        <p:txBody>
          <a:bodyPr/>
          <a:lstStyle/>
          <a:p>
            <a:r>
              <a:rPr lang="es-CO" sz="3200" dirty="0" smtClean="0">
                <a:latin typeface="Rockwell Condensed" pitchFamily="18" charset="0"/>
              </a:rPr>
              <a:t>Estas pestañas están compuesta por barras personalizadas, insertar formas, estilos de forma, organizar, tamaño entre otras opciones que nos muestra esta pestaña. Que nos sirve para grabar en camtasia studio, insertarle formas de relleno wordArt, organizar para traer al frente o fondo, tamaño de la imagen que tiene el texto.</a:t>
            </a:r>
          </a:p>
        </p:txBody>
      </p:sp>
      <p:sp>
        <p:nvSpPr>
          <p:cNvPr id="4" name="3 Rectángulo"/>
          <p:cNvSpPr/>
          <p:nvPr/>
        </p:nvSpPr>
        <p:spPr>
          <a:xfrm>
            <a:off x="-2565848" y="281285"/>
            <a:ext cx="11795281" cy="1200329"/>
          </a:xfrm>
          <a:prstGeom prst="rect">
            <a:avLst/>
          </a:prstGeom>
          <a:noFill/>
        </p:spPr>
        <p:txBody>
          <a:bodyPr wrap="none">
            <a:spAutoFit/>
          </a:bodyPr>
          <a:lstStyle/>
          <a:p>
            <a:pPr>
              <a:defRPr/>
            </a:pPr>
            <a:r>
              <a:rPr lang="es-CO"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a:t>
            </a:r>
            <a:r>
              <a:rPr lang="es-CO"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PRESENTACIÓN DE COMPLEMANTOS Y </a:t>
            </a:r>
          </a:p>
          <a:p>
            <a:pPr>
              <a:defRPr/>
            </a:pPr>
            <a:r>
              <a:rPr lang="es-CO"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rPr>
              <a:t>                 FORMATO</a:t>
            </a:r>
            <a:endParaRPr lang="es-CO" sz="40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reflection blurRad="6350" stA="60000" endA="900" endPos="58000" dir="5400000" sy="-100000" algn="bl" rotWithShape="0"/>
              </a:effectLst>
            </a:endParaRPr>
          </a:p>
        </p:txBody>
      </p:sp>
      <p:pic>
        <p:nvPicPr>
          <p:cNvPr id="5" name="4 Imagen" descr="power point.jpg"/>
          <p:cNvPicPr>
            <a:picLocks noChangeAspect="1"/>
          </p:cNvPicPr>
          <p:nvPr/>
        </p:nvPicPr>
        <p:blipFill>
          <a:blip r:embed="rId4">
            <a:duotone>
              <a:prstClr val="black"/>
              <a:schemeClr val="accent3">
                <a:tint val="45000"/>
                <a:satMod val="400000"/>
              </a:schemeClr>
            </a:duotone>
          </a:blip>
          <a:stretch>
            <a:fillRect/>
          </a:stretch>
        </p:blipFill>
        <p:spPr>
          <a:xfrm>
            <a:off x="5610225" y="4362451"/>
            <a:ext cx="1838325" cy="1738312"/>
          </a:xfrm>
          <a:prstGeom prst="rect">
            <a:avLst/>
          </a:prstGeom>
          <a:ln>
            <a:noFill/>
          </a:ln>
          <a:effectLst>
            <a:softEdge rad="112500"/>
          </a:effectLst>
        </p:spPr>
      </p:pic>
      <p:pic>
        <p:nvPicPr>
          <p:cNvPr id="6" name="~PP1629.WAV">
            <a:hlinkClick r:id="" action="ppaction://media"/>
          </p:cNvPr>
          <p:cNvPicPr>
            <a:picLocks noRot="1" noChangeAspect="1"/>
          </p:cNvPicPr>
          <p:nvPr>
            <a:wavAudioFile r:embed="rId2" name="~PP1629.WAV"/>
          </p:nvPr>
        </p:nvPicPr>
        <p:blipFill>
          <a:blip r:embed="rId5"/>
          <a:stretch>
            <a:fillRect/>
          </a:stretch>
        </p:blipFill>
        <p:spPr>
          <a:xfrm>
            <a:off x="8666163" y="6380163"/>
            <a:ext cx="304800" cy="304800"/>
          </a:xfrm>
          <a:prstGeom prst="rect">
            <a:avLst/>
          </a:prstGeom>
        </p:spPr>
      </p:pic>
    </p:spTree>
    <p:custDataLst>
      <p:tags r:id="rId1"/>
    </p:custDataLst>
  </p:cSld>
  <p:clrMapOvr>
    <a:masterClrMapping/>
  </p:clrMapOvr>
  <p:transition advTm="3545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29"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p:cTn id="11" dur="1000" fill="hold"/>
                                        <p:tgtEl>
                                          <p:spTgt spid="4"/>
                                        </p:tgtEl>
                                        <p:attrNameLst>
                                          <p:attrName>ppt_x</p:attrName>
                                        </p:attrNameLst>
                                      </p:cBhvr>
                                      <p:tavLst>
                                        <p:tav tm="0">
                                          <p:val>
                                            <p:strVal val="#ppt_x-.2"/>
                                          </p:val>
                                        </p:tav>
                                        <p:tav tm="100000">
                                          <p:val>
                                            <p:strVal val="#ppt_x"/>
                                          </p:val>
                                        </p:tav>
                                      </p:tavLst>
                                    </p:anim>
                                    <p:anim calcmode="lin" valueType="num">
                                      <p:cBhvr>
                                        <p:cTn id="12"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5" presetClass="entr" presetSubtype="0" fill="hold" grpId="0" nodeType="clickEffect">
                                  <p:stCondLst>
                                    <p:cond delay="0"/>
                                  </p:stCondLst>
                                  <p:childTnLst>
                                    <p:set>
                                      <p:cBhvr>
                                        <p:cTn id="17" dur="1" fill="hold">
                                          <p:stCondLst>
                                            <p:cond delay="0"/>
                                          </p:stCondLst>
                                        </p:cTn>
                                        <p:tgtEl>
                                          <p:spTgt spid="10242">
                                            <p:txEl>
                                              <p:pRg st="0" end="0"/>
                                            </p:txEl>
                                          </p:spTgt>
                                        </p:tgtEl>
                                        <p:attrNameLst>
                                          <p:attrName>style.visibility</p:attrName>
                                        </p:attrNameLst>
                                      </p:cBhvr>
                                      <p:to>
                                        <p:strVal val="visible"/>
                                      </p:to>
                                    </p:set>
                                    <p:anim calcmode="lin" valueType="num">
                                      <p:cBhvr>
                                        <p:cTn id="18" dur="500" decel="50000" fill="hold">
                                          <p:stCondLst>
                                            <p:cond delay="0"/>
                                          </p:stCondLst>
                                        </p:cTn>
                                        <p:tgtEl>
                                          <p:spTgt spid="10242">
                                            <p:txEl>
                                              <p:pRg st="0" end="0"/>
                                            </p:txEl>
                                          </p:spTgt>
                                        </p:tgtEl>
                                        <p:attrNameLst>
                                          <p:attrName>style.rotation</p:attrName>
                                        </p:attrNameLst>
                                      </p:cBhvr>
                                      <p:tavLst>
                                        <p:tav tm="0">
                                          <p:val>
                                            <p:fltVal val="-90"/>
                                          </p:val>
                                        </p:tav>
                                        <p:tav tm="100000">
                                          <p:val>
                                            <p:fltVal val="0"/>
                                          </p:val>
                                        </p:tav>
                                      </p:tavLst>
                                    </p:anim>
                                    <p:anim calcmode="lin" valueType="num">
                                      <p:cBhvr>
                                        <p:cTn id="19" dur="500" decel="50000" fill="hold">
                                          <p:stCondLst>
                                            <p:cond delay="0"/>
                                          </p:stCondLst>
                                        </p:cTn>
                                        <p:tgtEl>
                                          <p:spTgt spid="10242">
                                            <p:txEl>
                                              <p:pRg st="0" end="0"/>
                                            </p:txEl>
                                          </p:spTgt>
                                        </p:tgtEl>
                                        <p:attrNameLst>
                                          <p:attrName>ppt_w</p:attrName>
                                        </p:attrNameLst>
                                      </p:cBhvr>
                                      <p:tavLst>
                                        <p:tav tm="0">
                                          <p:val>
                                            <p:strVal val="#ppt_w"/>
                                          </p:val>
                                        </p:tav>
                                        <p:tav tm="100000">
                                          <p:val>
                                            <p:strVal val="#ppt_w*.05"/>
                                          </p:val>
                                        </p:tav>
                                      </p:tavLst>
                                    </p:anim>
                                    <p:anim calcmode="lin" valueType="num">
                                      <p:cBhvr>
                                        <p:cTn id="20" dur="500" accel="50000" fill="hold">
                                          <p:stCondLst>
                                            <p:cond delay="500"/>
                                          </p:stCondLst>
                                        </p:cTn>
                                        <p:tgtEl>
                                          <p:spTgt spid="10242">
                                            <p:txEl>
                                              <p:pRg st="0" end="0"/>
                                            </p:txEl>
                                          </p:spTgt>
                                        </p:tgtEl>
                                        <p:attrNameLst>
                                          <p:attrName>ppt_w</p:attrName>
                                        </p:attrNameLst>
                                      </p:cBhvr>
                                      <p:tavLst>
                                        <p:tav tm="0">
                                          <p:val>
                                            <p:strVal val="#ppt_w*.05"/>
                                          </p:val>
                                        </p:tav>
                                        <p:tav tm="100000">
                                          <p:val>
                                            <p:strVal val="#ppt_w"/>
                                          </p:val>
                                        </p:tav>
                                      </p:tavLst>
                                    </p:anim>
                                    <p:anim calcmode="lin" valueType="num">
                                      <p:cBhvr>
                                        <p:cTn id="21" dur="1000" fill="hold"/>
                                        <p:tgtEl>
                                          <p:spTgt spid="10242">
                                            <p:txEl>
                                              <p:pRg st="0" end="0"/>
                                            </p:txEl>
                                          </p:spTgt>
                                        </p:tgtEl>
                                        <p:attrNameLst>
                                          <p:attrName>ppt_h</p:attrName>
                                        </p:attrNameLst>
                                      </p:cBhvr>
                                      <p:tavLst>
                                        <p:tav tm="0">
                                          <p:val>
                                            <p:strVal val="#ppt_h"/>
                                          </p:val>
                                        </p:tav>
                                        <p:tav tm="100000">
                                          <p:val>
                                            <p:strVal val="#ppt_h"/>
                                          </p:val>
                                        </p:tav>
                                      </p:tavLst>
                                    </p:anim>
                                    <p:anim calcmode="lin" valueType="num">
                                      <p:cBhvr>
                                        <p:cTn id="22" dur="500" decel="50000" fill="hold">
                                          <p:stCondLst>
                                            <p:cond delay="0"/>
                                          </p:stCondLst>
                                        </p:cTn>
                                        <p:tgtEl>
                                          <p:spTgt spid="10242">
                                            <p:txEl>
                                              <p:pRg st="0" end="0"/>
                                            </p:txEl>
                                          </p:spTgt>
                                        </p:tgtEl>
                                        <p:attrNameLst>
                                          <p:attrName>ppt_x</p:attrName>
                                        </p:attrNameLst>
                                      </p:cBhvr>
                                      <p:tavLst>
                                        <p:tav tm="0">
                                          <p:val>
                                            <p:strVal val="#ppt_x+.4"/>
                                          </p:val>
                                        </p:tav>
                                        <p:tav tm="100000">
                                          <p:val>
                                            <p:strVal val="#ppt_x"/>
                                          </p:val>
                                        </p:tav>
                                      </p:tavLst>
                                    </p:anim>
                                    <p:anim calcmode="lin" valueType="num">
                                      <p:cBhvr>
                                        <p:cTn id="23" dur="500" decel="50000" fill="hold">
                                          <p:stCondLst>
                                            <p:cond delay="0"/>
                                          </p:stCondLst>
                                        </p:cTn>
                                        <p:tgtEl>
                                          <p:spTgt spid="10242">
                                            <p:txEl>
                                              <p:pRg st="0" end="0"/>
                                            </p:txEl>
                                          </p:spTgt>
                                        </p:tgtEl>
                                        <p:attrNameLst>
                                          <p:attrName>ppt_y</p:attrName>
                                        </p:attrNameLst>
                                      </p:cBhvr>
                                      <p:tavLst>
                                        <p:tav tm="0">
                                          <p:val>
                                            <p:strVal val="#ppt_y-.2"/>
                                          </p:val>
                                        </p:tav>
                                        <p:tav tm="100000">
                                          <p:val>
                                            <p:strVal val="#ppt_y+.1"/>
                                          </p:val>
                                        </p:tav>
                                      </p:tavLst>
                                    </p:anim>
                                    <p:anim calcmode="lin" valueType="num">
                                      <p:cBhvr>
                                        <p:cTn id="24" dur="500" accel="50000" fill="hold">
                                          <p:stCondLst>
                                            <p:cond delay="500"/>
                                          </p:stCondLst>
                                        </p:cTn>
                                        <p:tgtEl>
                                          <p:spTgt spid="10242">
                                            <p:txEl>
                                              <p:pRg st="0" end="0"/>
                                            </p:txEl>
                                          </p:spTgt>
                                        </p:tgtEl>
                                        <p:attrNameLst>
                                          <p:attrName>ppt_y</p:attrName>
                                        </p:attrNameLst>
                                      </p:cBhvr>
                                      <p:tavLst>
                                        <p:tav tm="0">
                                          <p:val>
                                            <p:strVal val="#ppt_y+.1"/>
                                          </p:val>
                                        </p:tav>
                                        <p:tav tm="100000">
                                          <p:val>
                                            <p:strVal val="#ppt_y"/>
                                          </p:val>
                                        </p:tav>
                                      </p:tavLst>
                                    </p:anim>
                                    <p:animEffect transition="in" filter="fade">
                                      <p:cBhvr>
                                        <p:cTn id="25" dur="1000" decel="50000">
                                          <p:stCondLst>
                                            <p:cond delay="0"/>
                                          </p:stCondLst>
                                        </p:cTn>
                                        <p:tgtEl>
                                          <p:spTgt spid="102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audio isNarration="1">
              <p:cMediaNode showWhenStopped="0">
                <p:cTn id="26" fill="hold" display="0">
                  <p:stCondLst>
                    <p:cond delay="indefinite"/>
                  </p:stCondLst>
                  <p:endCondLst>
                    <p:cond evt="onPrev" delay="0">
                      <p:tgtEl>
                        <p:sldTgt/>
                      </p:tgtEl>
                    </p:cond>
                    <p:cond evt="onStopAudio" delay="0">
                      <p:tgtEl>
                        <p:sldTgt/>
                      </p:tgtEl>
                    </p:cond>
                  </p:endCondLst>
                </p:cTn>
                <p:tgtEl>
                  <p:spTgt spid="6"/>
                </p:tgtEl>
              </p:cMediaNode>
            </p:audio>
          </p:childTnLst>
        </p:cTn>
      </p:par>
    </p:tnLst>
    <p:bldLst>
      <p:bldP spid="10242" grpId="0" build="p"/>
      <p:bldP spid="4" grpId="0"/>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6|2.4|2.2"/>
</p:tagLst>
</file>

<file path=ppt/tags/tag2.xml><?xml version="1.0" encoding="utf-8"?>
<p:tagLst xmlns:a="http://schemas.openxmlformats.org/drawingml/2006/main" xmlns:r="http://schemas.openxmlformats.org/officeDocument/2006/relationships" xmlns:p="http://schemas.openxmlformats.org/presentationml/2006/main">
  <p:tag name="TIMING" val="|0.3|4.1"/>
</p:tagLst>
</file>

<file path=ppt/tags/tag3.xml><?xml version="1.0" encoding="utf-8"?>
<p:tagLst xmlns:a="http://schemas.openxmlformats.org/drawingml/2006/main" xmlns:r="http://schemas.openxmlformats.org/officeDocument/2006/relationships" xmlns:p="http://schemas.openxmlformats.org/presentationml/2006/main">
  <p:tag name="TIMING" val="|0.2|0|6.2"/>
</p:tagLst>
</file>

<file path=ppt/tags/tag4.xml><?xml version="1.0" encoding="utf-8"?>
<p:tagLst xmlns:a="http://schemas.openxmlformats.org/drawingml/2006/main" xmlns:r="http://schemas.openxmlformats.org/officeDocument/2006/relationships" xmlns:p="http://schemas.openxmlformats.org/presentationml/2006/main">
  <p:tag name="TIMING" val="|0.4|0"/>
</p:tagLst>
</file>

<file path=ppt/tags/tag5.xml><?xml version="1.0" encoding="utf-8"?>
<p:tagLst xmlns:a="http://schemas.openxmlformats.org/drawingml/2006/main" xmlns:r="http://schemas.openxmlformats.org/officeDocument/2006/relationships" xmlns:p="http://schemas.openxmlformats.org/presentationml/2006/main">
  <p:tag name="TIMING" val="|0.8|0.7|0.3"/>
</p:tagLst>
</file>

<file path=ppt/tags/tag6.xml><?xml version="1.0" encoding="utf-8"?>
<p:tagLst xmlns:a="http://schemas.openxmlformats.org/drawingml/2006/main" xmlns:r="http://schemas.openxmlformats.org/officeDocument/2006/relationships" xmlns:p="http://schemas.openxmlformats.org/presentationml/2006/main">
  <p:tag name="TIMING" val="|0.7|2.3|1.9|6"/>
</p:tagLst>
</file>

<file path=ppt/tags/tag7.xml><?xml version="1.0" encoding="utf-8"?>
<p:tagLst xmlns:a="http://schemas.openxmlformats.org/drawingml/2006/main" xmlns:r="http://schemas.openxmlformats.org/officeDocument/2006/relationships" xmlns:p="http://schemas.openxmlformats.org/presentationml/2006/main">
  <p:tag name="TIMING" val="|0.7|5.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2415</TotalTime>
  <Words>502</Words>
  <Application>Microsoft Office PowerPoint</Application>
  <PresentationFormat>Presentación en pantalla (4:3)</PresentationFormat>
  <Paragraphs>18</Paragraphs>
  <Slides>8</Slides>
  <Notes>1</Notes>
  <HiddenSlides>0</HiddenSlides>
  <MMClips>8</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Vértice</vt:lpstr>
      <vt:lpstr>Diapositiva 1</vt:lpstr>
      <vt:lpstr>Diapositiva 2</vt:lpstr>
      <vt:lpstr>Diapositiva 3</vt:lpstr>
      <vt:lpstr>Diapositiva 4</vt:lpstr>
      <vt:lpstr>Diapositiva 5</vt:lpstr>
      <vt:lpstr>Diapositiva 6</vt:lpstr>
      <vt:lpstr>Diapositiva 7</vt:lpstr>
      <vt:lpstr>Diapositiva 8</vt:lpstr>
    </vt:vector>
  </TitlesOfParts>
  <Company>TechSmith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r.eash</dc:creator>
  <cp:lastModifiedBy>USER</cp:lastModifiedBy>
  <cp:revision>180</cp:revision>
  <dcterms:created xsi:type="dcterms:W3CDTF">2006-07-18T19:14:56Z</dcterms:created>
  <dcterms:modified xsi:type="dcterms:W3CDTF">2010-05-31T13:30:14Z</dcterms:modified>
</cp:coreProperties>
</file>